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0B5019-2477-4A70-A48E-0754300C5FAB}" v="2" dt="2019-09-11T19:53:08.1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e van Winkel" userId="e6354fa8-8972-4420-af06-d9a785a251fe" providerId="ADAL" clId="{FF426724-9DE3-4538-95EC-2499CBA7CE3B}"/>
    <pc:docChg chg="undo custSel mod addSld modSld sldOrd modMainMaster">
      <pc:chgData name="Martine van Winkel" userId="e6354fa8-8972-4420-af06-d9a785a251fe" providerId="ADAL" clId="{FF426724-9DE3-4538-95EC-2499CBA7CE3B}" dt="2019-01-24T20:40:21.364" v="1247" actId="732"/>
      <pc:docMkLst>
        <pc:docMk/>
      </pc:docMkLst>
      <pc:sldChg chg="addSp delSp modSp mod setBg">
        <pc:chgData name="Martine van Winkel" userId="e6354fa8-8972-4420-af06-d9a785a251fe" providerId="ADAL" clId="{FF426724-9DE3-4538-95EC-2499CBA7CE3B}" dt="2019-01-24T20:40:21.364" v="1247" actId="732"/>
        <pc:sldMkLst>
          <pc:docMk/>
          <pc:sldMk cId="3758409108" sldId="256"/>
        </pc:sldMkLst>
        <pc:spChg chg="mod ord">
          <ac:chgData name="Martine van Winkel" userId="e6354fa8-8972-4420-af06-d9a785a251fe" providerId="ADAL" clId="{FF426724-9DE3-4538-95EC-2499CBA7CE3B}" dt="2019-01-24T20:03:27.374" v="1186" actId="26606"/>
          <ac:spMkLst>
            <pc:docMk/>
            <pc:sldMk cId="3758409108" sldId="256"/>
            <ac:spMk id="2" creationId="{449C078A-4FE1-47B6-A248-9F691AF0510F}"/>
          </ac:spMkLst>
        </pc:spChg>
        <pc:spChg chg="mod ord">
          <ac:chgData name="Martine van Winkel" userId="e6354fa8-8972-4420-af06-d9a785a251fe" providerId="ADAL" clId="{FF426724-9DE3-4538-95EC-2499CBA7CE3B}" dt="2019-01-24T20:03:27.374" v="1186" actId="26606"/>
          <ac:spMkLst>
            <pc:docMk/>
            <pc:sldMk cId="3758409108" sldId="256"/>
            <ac:spMk id="3" creationId="{9204A8B8-C495-4E96-90C2-822CB49F01D9}"/>
          </ac:spMkLst>
        </pc:spChg>
        <pc:spChg chg="add del">
          <ac:chgData name="Martine van Winkel" userId="e6354fa8-8972-4420-af06-d9a785a251fe" providerId="ADAL" clId="{FF426724-9DE3-4538-95EC-2499CBA7CE3B}" dt="2019-01-24T20:03:09.373" v="1184" actId="26606"/>
          <ac:spMkLst>
            <pc:docMk/>
            <pc:sldMk cId="3758409108" sldId="256"/>
            <ac:spMk id="16" creationId="{60DDA88A-8E06-4A68-98C1-2518CE621D8B}"/>
          </ac:spMkLst>
        </pc:spChg>
        <pc:spChg chg="add del">
          <ac:chgData name="Martine van Winkel" userId="e6354fa8-8972-4420-af06-d9a785a251fe" providerId="ADAL" clId="{FF426724-9DE3-4538-95EC-2499CBA7CE3B}" dt="2019-01-24T20:03:09.373" v="1184" actId="26606"/>
          <ac:spMkLst>
            <pc:docMk/>
            <pc:sldMk cId="3758409108" sldId="256"/>
            <ac:spMk id="18" creationId="{4FBB5987-75C4-42FA-B1A5-F321CC39E35A}"/>
          </ac:spMkLst>
        </pc:spChg>
        <pc:spChg chg="add del">
          <ac:chgData name="Martine van Winkel" userId="e6354fa8-8972-4420-af06-d9a785a251fe" providerId="ADAL" clId="{FF426724-9DE3-4538-95EC-2499CBA7CE3B}" dt="2019-01-24T20:03:09.373" v="1184" actId="26606"/>
          <ac:spMkLst>
            <pc:docMk/>
            <pc:sldMk cId="3758409108" sldId="256"/>
            <ac:spMk id="20" creationId="{A77CD59B-DC5B-4792-8D83-AD4C90713EE7}"/>
          </ac:spMkLst>
        </pc:spChg>
        <pc:spChg chg="add del">
          <ac:chgData name="Martine van Winkel" userId="e6354fa8-8972-4420-af06-d9a785a251fe" providerId="ADAL" clId="{FF426724-9DE3-4538-95EC-2499CBA7CE3B}" dt="2019-01-24T20:03:09.373" v="1184" actId="26606"/>
          <ac:spMkLst>
            <pc:docMk/>
            <pc:sldMk cId="3758409108" sldId="256"/>
            <ac:spMk id="22" creationId="{0B95FD45-BF6D-4CD6-9734-A4CC773106B4}"/>
          </ac:spMkLst>
        </pc:spChg>
        <pc:spChg chg="add del">
          <ac:chgData name="Martine van Winkel" userId="e6354fa8-8972-4420-af06-d9a785a251fe" providerId="ADAL" clId="{FF426724-9DE3-4538-95EC-2499CBA7CE3B}" dt="2019-01-24T20:03:27.374" v="1186" actId="26606"/>
          <ac:spMkLst>
            <pc:docMk/>
            <pc:sldMk cId="3758409108" sldId="256"/>
            <ac:spMk id="27" creationId="{7C323266-84FB-4382-B03F-8604B66D018A}"/>
          </ac:spMkLst>
        </pc:spChg>
        <pc:spChg chg="add del">
          <ac:chgData name="Martine van Winkel" userId="e6354fa8-8972-4420-af06-d9a785a251fe" providerId="ADAL" clId="{FF426724-9DE3-4538-95EC-2499CBA7CE3B}" dt="2019-01-24T20:03:27.374" v="1186" actId="26606"/>
          <ac:spMkLst>
            <pc:docMk/>
            <pc:sldMk cId="3758409108" sldId="256"/>
            <ac:spMk id="29" creationId="{22E2FD93-55E9-42F8-89DD-D272F113DAE6}"/>
          </ac:spMkLst>
        </pc:spChg>
        <pc:spChg chg="add del">
          <ac:chgData name="Martine van Winkel" userId="e6354fa8-8972-4420-af06-d9a785a251fe" providerId="ADAL" clId="{FF426724-9DE3-4538-95EC-2499CBA7CE3B}" dt="2019-01-24T20:03:27.374" v="1186" actId="26606"/>
          <ac:spMkLst>
            <pc:docMk/>
            <pc:sldMk cId="3758409108" sldId="256"/>
            <ac:spMk id="31" creationId="{8BD70CF7-F4AD-415E-AEB0-C21E7976045D}"/>
          </ac:spMkLst>
        </pc:spChg>
        <pc:spChg chg="add">
          <ac:chgData name="Martine van Winkel" userId="e6354fa8-8972-4420-af06-d9a785a251fe" providerId="ADAL" clId="{FF426724-9DE3-4538-95EC-2499CBA7CE3B}" dt="2019-01-24T20:03:27.374" v="1186" actId="26606"/>
          <ac:spMkLst>
            <pc:docMk/>
            <pc:sldMk cId="3758409108" sldId="256"/>
            <ac:spMk id="42" creationId="{74AE915B-5E04-4156-BB9F-36CA11528908}"/>
          </ac:spMkLst>
        </pc:spChg>
        <pc:grpChg chg="add">
          <ac:chgData name="Martine van Winkel" userId="e6354fa8-8972-4420-af06-d9a785a251fe" providerId="ADAL" clId="{FF426724-9DE3-4538-95EC-2499CBA7CE3B}" dt="2019-01-24T20:03:27.374" v="1186" actId="26606"/>
          <ac:grpSpMkLst>
            <pc:docMk/>
            <pc:sldMk cId="3758409108" sldId="256"/>
            <ac:grpSpMk id="36" creationId="{BAE72C3A-CAF0-4666-9C69-E1583E2BEBDA}"/>
          </ac:grpSpMkLst>
        </pc:grpChg>
        <pc:grpChg chg="add">
          <ac:chgData name="Martine van Winkel" userId="e6354fa8-8972-4420-af06-d9a785a251fe" providerId="ADAL" clId="{FF426724-9DE3-4538-95EC-2499CBA7CE3B}" dt="2019-01-24T20:03:27.374" v="1186" actId="26606"/>
          <ac:grpSpMkLst>
            <pc:docMk/>
            <pc:sldMk cId="3758409108" sldId="256"/>
            <ac:grpSpMk id="44" creationId="{EA798FC4-476B-4AB9-93DF-BF7E6B5CACD5}"/>
          </ac:grpSpMkLst>
        </pc:grpChg>
        <pc:picChg chg="add mod ord">
          <ac:chgData name="Martine van Winkel" userId="e6354fa8-8972-4420-af06-d9a785a251fe" providerId="ADAL" clId="{FF426724-9DE3-4538-95EC-2499CBA7CE3B}" dt="2019-01-24T20:03:27.374" v="1186" actId="26606"/>
          <ac:picMkLst>
            <pc:docMk/>
            <pc:sldMk cId="3758409108" sldId="256"/>
            <ac:picMk id="5" creationId="{20A3503B-3933-48FD-B34F-A738AEAB71FA}"/>
          </ac:picMkLst>
        </pc:picChg>
        <pc:picChg chg="add mod">
          <ac:chgData name="Martine van Winkel" userId="e6354fa8-8972-4420-af06-d9a785a251fe" providerId="ADAL" clId="{FF426724-9DE3-4538-95EC-2499CBA7CE3B}" dt="2019-01-24T20:03:27.374" v="1186" actId="26606"/>
          <ac:picMkLst>
            <pc:docMk/>
            <pc:sldMk cId="3758409108" sldId="256"/>
            <ac:picMk id="7" creationId="{58556BA9-0106-469B-A3A2-ADE5865BE9D8}"/>
          </ac:picMkLst>
        </pc:picChg>
        <pc:picChg chg="add del mod">
          <ac:chgData name="Martine van Winkel" userId="e6354fa8-8972-4420-af06-d9a785a251fe" providerId="ADAL" clId="{FF426724-9DE3-4538-95EC-2499CBA7CE3B}" dt="2019-01-24T20:03:03.646" v="1183" actId="478"/>
          <ac:picMkLst>
            <pc:docMk/>
            <pc:sldMk cId="3758409108" sldId="256"/>
            <ac:picMk id="9" creationId="{BDB1EB49-B342-4BD4-AC68-35FFCB16440C}"/>
          </ac:picMkLst>
        </pc:picChg>
        <pc:picChg chg="add mod ord modCrop">
          <ac:chgData name="Martine van Winkel" userId="e6354fa8-8972-4420-af06-d9a785a251fe" providerId="ADAL" clId="{FF426724-9DE3-4538-95EC-2499CBA7CE3B}" dt="2019-01-24T20:40:21.364" v="1247" actId="732"/>
          <ac:picMkLst>
            <pc:docMk/>
            <pc:sldMk cId="3758409108" sldId="256"/>
            <ac:picMk id="11" creationId="{1819A493-199B-4E25-B9CD-219DA9BAD74F}"/>
          </ac:picMkLst>
        </pc:picChg>
        <pc:cxnChg chg="add">
          <ac:chgData name="Martine van Winkel" userId="e6354fa8-8972-4420-af06-d9a785a251fe" providerId="ADAL" clId="{FF426724-9DE3-4538-95EC-2499CBA7CE3B}" dt="2019-01-24T20:03:27.374" v="1186" actId="26606"/>
          <ac:cxnSpMkLst>
            <pc:docMk/>
            <pc:sldMk cId="3758409108" sldId="256"/>
            <ac:cxnSpMk id="40" creationId="{FCBDD5D8-375F-4A35-AF47-8D46BDF7D5A5}"/>
          </ac:cxnSpMkLst>
        </pc:cxnChg>
        <pc:cxnChg chg="add">
          <ac:chgData name="Martine van Winkel" userId="e6354fa8-8972-4420-af06-d9a785a251fe" providerId="ADAL" clId="{FF426724-9DE3-4538-95EC-2499CBA7CE3B}" dt="2019-01-24T20:03:27.374" v="1186" actId="26606"/>
          <ac:cxnSpMkLst>
            <pc:docMk/>
            <pc:sldMk cId="3758409108" sldId="256"/>
            <ac:cxnSpMk id="85" creationId="{B2737591-5F98-4A41-95D4-DEF82889360D}"/>
          </ac:cxnSpMkLst>
        </pc:cxnChg>
      </pc:sldChg>
      <pc:sldChg chg="addSp delSp modSp modAnim">
        <pc:chgData name="Martine van Winkel" userId="e6354fa8-8972-4420-af06-d9a785a251fe" providerId="ADAL" clId="{FF426724-9DE3-4538-95EC-2499CBA7CE3B}" dt="2019-01-24T20:05:49.796" v="1224" actId="1440"/>
        <pc:sldMkLst>
          <pc:docMk/>
          <pc:sldMk cId="1314961910" sldId="257"/>
        </pc:sldMkLst>
        <pc:spChg chg="mod">
          <ac:chgData name="Martine van Winkel" userId="e6354fa8-8972-4420-af06-d9a785a251fe" providerId="ADAL" clId="{FF426724-9DE3-4538-95EC-2499CBA7CE3B}" dt="2019-01-24T18:16:53.262" v="23" actId="20577"/>
          <ac:spMkLst>
            <pc:docMk/>
            <pc:sldMk cId="1314961910" sldId="257"/>
            <ac:spMk id="2" creationId="{2B04E8C5-4BC7-445C-85AC-EEDD81B9D1B4}"/>
          </ac:spMkLst>
        </pc:spChg>
        <pc:spChg chg="del">
          <ac:chgData name="Martine van Winkel" userId="e6354fa8-8972-4420-af06-d9a785a251fe" providerId="ADAL" clId="{FF426724-9DE3-4538-95EC-2499CBA7CE3B}" dt="2019-01-24T18:16:31.692" v="0" actId="3680"/>
          <ac:spMkLst>
            <pc:docMk/>
            <pc:sldMk cId="1314961910" sldId="257"/>
            <ac:spMk id="3" creationId="{7AB7C9BE-997E-4458-9AAB-EB156225A590}"/>
          </ac:spMkLst>
        </pc:spChg>
        <pc:graphicFrameChg chg="add mod modGraphic">
          <ac:chgData name="Martine van Winkel" userId="e6354fa8-8972-4420-af06-d9a785a251fe" providerId="ADAL" clId="{FF426724-9DE3-4538-95EC-2499CBA7CE3B}" dt="2019-01-24T20:00:18.889" v="1158" actId="207"/>
          <ac:graphicFrameMkLst>
            <pc:docMk/>
            <pc:sldMk cId="1314961910" sldId="257"/>
            <ac:graphicFrameMk id="4" creationId="{0CE39BAA-DC91-4ADE-9467-9720377778E8}"/>
          </ac:graphicFrameMkLst>
        </pc:graphicFrameChg>
        <pc:graphicFrameChg chg="add mod modGraphic">
          <ac:chgData name="Martine van Winkel" userId="e6354fa8-8972-4420-af06-d9a785a251fe" providerId="ADAL" clId="{FF426724-9DE3-4538-95EC-2499CBA7CE3B}" dt="2019-01-24T20:04:11.096" v="1189" actId="1076"/>
          <ac:graphicFrameMkLst>
            <pc:docMk/>
            <pc:sldMk cId="1314961910" sldId="257"/>
            <ac:graphicFrameMk id="11" creationId="{E9586943-A67E-42AA-B5B4-FE35C3C3BDAF}"/>
          </ac:graphicFrameMkLst>
        </pc:graphicFrameChg>
        <pc:graphicFrameChg chg="add mod modGraphic">
          <ac:chgData name="Martine van Winkel" userId="e6354fa8-8972-4420-af06-d9a785a251fe" providerId="ADAL" clId="{FF426724-9DE3-4538-95EC-2499CBA7CE3B}" dt="2019-01-24T20:04:24.927" v="1192" actId="1076"/>
          <ac:graphicFrameMkLst>
            <pc:docMk/>
            <pc:sldMk cId="1314961910" sldId="257"/>
            <ac:graphicFrameMk id="12" creationId="{EB33595A-D012-47C7-B1F4-437A55E92DFE}"/>
          </ac:graphicFrameMkLst>
        </pc:graphicFrameChg>
        <pc:graphicFrameChg chg="add mod modGraphic">
          <ac:chgData name="Martine van Winkel" userId="e6354fa8-8972-4420-af06-d9a785a251fe" providerId="ADAL" clId="{FF426724-9DE3-4538-95EC-2499CBA7CE3B}" dt="2019-01-24T19:23:16.846" v="1117" actId="1076"/>
          <ac:graphicFrameMkLst>
            <pc:docMk/>
            <pc:sldMk cId="1314961910" sldId="257"/>
            <ac:graphicFrameMk id="13" creationId="{CA8DBF5D-20F2-4959-AFC2-3F8B4B58D646}"/>
          </ac:graphicFrameMkLst>
        </pc:graphicFrameChg>
        <pc:picChg chg="add mod ord modCrop">
          <ac:chgData name="Martine van Winkel" userId="e6354fa8-8972-4420-af06-d9a785a251fe" providerId="ADAL" clId="{FF426724-9DE3-4538-95EC-2499CBA7CE3B}" dt="2019-01-24T20:05:49.796" v="1224" actId="1440"/>
          <ac:picMkLst>
            <pc:docMk/>
            <pc:sldMk cId="1314961910" sldId="257"/>
            <ac:picMk id="6" creationId="{6669EB65-6810-4672-85A6-96CAEEB1529C}"/>
          </ac:picMkLst>
        </pc:picChg>
        <pc:picChg chg="add mod ord">
          <ac:chgData name="Martine van Winkel" userId="e6354fa8-8972-4420-af06-d9a785a251fe" providerId="ADAL" clId="{FF426724-9DE3-4538-95EC-2499CBA7CE3B}" dt="2019-01-24T20:05:31.951" v="1219" actId="688"/>
          <ac:picMkLst>
            <pc:docMk/>
            <pc:sldMk cId="1314961910" sldId="257"/>
            <ac:picMk id="8" creationId="{C82D84C0-E07F-422D-BC71-38DD1AF0D41E}"/>
          </ac:picMkLst>
        </pc:picChg>
        <pc:picChg chg="add mod ord">
          <ac:chgData name="Martine van Winkel" userId="e6354fa8-8972-4420-af06-d9a785a251fe" providerId="ADAL" clId="{FF426724-9DE3-4538-95EC-2499CBA7CE3B}" dt="2019-01-24T20:05:38.017" v="1220" actId="14100"/>
          <ac:picMkLst>
            <pc:docMk/>
            <pc:sldMk cId="1314961910" sldId="257"/>
            <ac:picMk id="10" creationId="{6BD144F5-1BEF-4560-88EA-41C3B5144FA7}"/>
          </ac:picMkLst>
        </pc:picChg>
      </pc:sldChg>
      <pc:sldChg chg="addSp delSp modSp modAnim">
        <pc:chgData name="Martine van Winkel" userId="e6354fa8-8972-4420-af06-d9a785a251fe" providerId="ADAL" clId="{FF426724-9DE3-4538-95EC-2499CBA7CE3B}" dt="2019-01-24T19:48:51.555" v="1149" actId="20577"/>
        <pc:sldMkLst>
          <pc:docMk/>
          <pc:sldMk cId="1808376261" sldId="258"/>
        </pc:sldMkLst>
        <pc:spChg chg="mod">
          <ac:chgData name="Martine van Winkel" userId="e6354fa8-8972-4420-af06-d9a785a251fe" providerId="ADAL" clId="{FF426724-9DE3-4538-95EC-2499CBA7CE3B}" dt="2019-01-24T19:48:51.555" v="1149" actId="20577"/>
          <ac:spMkLst>
            <pc:docMk/>
            <pc:sldMk cId="1808376261" sldId="258"/>
            <ac:spMk id="2" creationId="{13AA217E-D40A-4104-8424-2EDF7862B2CA}"/>
          </ac:spMkLst>
        </pc:spChg>
        <pc:spChg chg="del">
          <ac:chgData name="Martine van Winkel" userId="e6354fa8-8972-4420-af06-d9a785a251fe" providerId="ADAL" clId="{FF426724-9DE3-4538-95EC-2499CBA7CE3B}" dt="2019-01-24T18:44:17.004" v="680" actId="3680"/>
          <ac:spMkLst>
            <pc:docMk/>
            <pc:sldMk cId="1808376261" sldId="258"/>
            <ac:spMk id="3" creationId="{CAB3E9D9-6331-4B6F-8194-069B82367C47}"/>
          </ac:spMkLst>
        </pc:spChg>
        <pc:graphicFrameChg chg="add mod modGraphic">
          <ac:chgData name="Martine van Winkel" userId="e6354fa8-8972-4420-af06-d9a785a251fe" providerId="ADAL" clId="{FF426724-9DE3-4538-95EC-2499CBA7CE3B}" dt="2019-01-24T18:49:49.335" v="987" actId="20577"/>
          <ac:graphicFrameMkLst>
            <pc:docMk/>
            <pc:sldMk cId="1808376261" sldId="258"/>
            <ac:graphicFrameMk id="4" creationId="{BB8181E7-97F9-4BC7-9396-4146C6210681}"/>
          </ac:graphicFrameMkLst>
        </pc:graphicFrameChg>
      </pc:sldChg>
      <pc:sldChg chg="addSp delSp modSp add mod ord setBg modAnim delDesignElem">
        <pc:chgData name="Martine van Winkel" userId="e6354fa8-8972-4420-af06-d9a785a251fe" providerId="ADAL" clId="{FF426724-9DE3-4538-95EC-2499CBA7CE3B}" dt="2019-01-24T20:06:25.182" v="1225"/>
        <pc:sldMkLst>
          <pc:docMk/>
          <pc:sldMk cId="2125780727" sldId="259"/>
        </pc:sldMkLst>
        <pc:spChg chg="mod ord">
          <ac:chgData name="Martine van Winkel" userId="e6354fa8-8972-4420-af06-d9a785a251fe" providerId="ADAL" clId="{FF426724-9DE3-4538-95EC-2499CBA7CE3B}" dt="2019-01-24T20:00:53.154" v="1160" actId="1076"/>
          <ac:spMkLst>
            <pc:docMk/>
            <pc:sldMk cId="2125780727" sldId="259"/>
            <ac:spMk id="2" creationId="{6FEB6AE0-E288-4338-AAEF-FEF655D5E5C6}"/>
          </ac:spMkLst>
        </pc:spChg>
        <pc:spChg chg="del">
          <ac:chgData name="Martine van Winkel" userId="e6354fa8-8972-4420-af06-d9a785a251fe" providerId="ADAL" clId="{FF426724-9DE3-4538-95EC-2499CBA7CE3B}" dt="2019-01-24T18:53:36.194" v="1017" actId="931"/>
          <ac:spMkLst>
            <pc:docMk/>
            <pc:sldMk cId="2125780727" sldId="259"/>
            <ac:spMk id="3" creationId="{39C58370-164C-4D72-B3A8-9AB976D05B64}"/>
          </ac:spMkLst>
        </pc:spChg>
        <pc:spChg chg="add mod">
          <ac:chgData name="Martine van Winkel" userId="e6354fa8-8972-4420-af06-d9a785a251fe" providerId="ADAL" clId="{FF426724-9DE3-4538-95EC-2499CBA7CE3B}" dt="2019-01-24T19:16:13.300" v="1067" actId="20577"/>
          <ac:spMkLst>
            <pc:docMk/>
            <pc:sldMk cId="2125780727" sldId="259"/>
            <ac:spMk id="8" creationId="{3FC38951-B983-4FF4-96CC-C1CD4F6E6AC9}"/>
          </ac:spMkLst>
        </pc:spChg>
        <pc:spChg chg="add del mod">
          <ac:chgData name="Martine van Winkel" userId="e6354fa8-8972-4420-af06-d9a785a251fe" providerId="ADAL" clId="{FF426724-9DE3-4538-95EC-2499CBA7CE3B}" dt="2019-01-24T19:16:30.846" v="1069" actId="478"/>
          <ac:spMkLst>
            <pc:docMk/>
            <pc:sldMk cId="2125780727" sldId="259"/>
            <ac:spMk id="9" creationId="{DED5E218-E8DB-485F-9C24-1648BE53C887}"/>
          </ac:spMkLst>
        </pc:spChg>
        <pc:spChg chg="add mod">
          <ac:chgData name="Martine van Winkel" userId="e6354fa8-8972-4420-af06-d9a785a251fe" providerId="ADAL" clId="{FF426724-9DE3-4538-95EC-2499CBA7CE3B}" dt="2019-01-24T19:45:08.142" v="1141" actId="1076"/>
          <ac:spMkLst>
            <pc:docMk/>
            <pc:sldMk cId="2125780727" sldId="259"/>
            <ac:spMk id="10" creationId="{939D7156-39D7-403C-BC35-B570256E51D5}"/>
          </ac:spMkLst>
        </pc:spChg>
        <pc:spChg chg="add del">
          <ac:chgData name="Martine van Winkel" userId="e6354fa8-8972-4420-af06-d9a785a251fe" providerId="ADAL" clId="{FF426724-9DE3-4538-95EC-2499CBA7CE3B}" dt="2019-01-24T18:53:51.354" v="1023" actId="26606"/>
          <ac:spMkLst>
            <pc:docMk/>
            <pc:sldMk cId="2125780727" sldId="259"/>
            <ac:spMk id="16" creationId="{9CA918E3-64D1-4535-9C04-52F2DD31275E}"/>
          </ac:spMkLst>
        </pc:spChg>
        <pc:spChg chg="add del">
          <ac:chgData name="Martine van Winkel" userId="e6354fa8-8972-4420-af06-d9a785a251fe" providerId="ADAL" clId="{FF426724-9DE3-4538-95EC-2499CBA7CE3B}" dt="2019-01-24T18:53:51.354" v="1023" actId="26606"/>
          <ac:spMkLst>
            <pc:docMk/>
            <pc:sldMk cId="2125780727" sldId="259"/>
            <ac:spMk id="20" creationId="{5D4187AE-DE28-4434-82C3-5D0C0B974DB5}"/>
          </ac:spMkLst>
        </pc:spChg>
        <pc:spChg chg="add del">
          <ac:chgData name="Martine van Winkel" userId="e6354fa8-8972-4420-af06-d9a785a251fe" providerId="ADAL" clId="{FF426724-9DE3-4538-95EC-2499CBA7CE3B}" dt="2019-01-24T19:59:19.650" v="1151"/>
          <ac:spMkLst>
            <pc:docMk/>
            <pc:sldMk cId="2125780727" sldId="259"/>
            <ac:spMk id="28" creationId="{4A16AED4-33F9-4A33-833A-0249DBC38A14}"/>
          </ac:spMkLst>
        </pc:spChg>
        <pc:picChg chg="add mod">
          <ac:chgData name="Martine van Winkel" userId="e6354fa8-8972-4420-af06-d9a785a251fe" providerId="ADAL" clId="{FF426724-9DE3-4538-95EC-2499CBA7CE3B}" dt="2019-01-24T19:15:45.673" v="1046" actId="962"/>
          <ac:picMkLst>
            <pc:docMk/>
            <pc:sldMk cId="2125780727" sldId="259"/>
            <ac:picMk id="5" creationId="{2A737A3A-350A-4C51-8FDB-B0AFEEAFB305}"/>
          </ac:picMkLst>
        </pc:picChg>
        <pc:picChg chg="add mod">
          <ac:chgData name="Martine van Winkel" userId="e6354fa8-8972-4420-af06-d9a785a251fe" providerId="ADAL" clId="{FF426724-9DE3-4538-95EC-2499CBA7CE3B}" dt="2019-01-24T18:53:51.542" v="1024" actId="26606"/>
          <ac:picMkLst>
            <pc:docMk/>
            <pc:sldMk cId="2125780727" sldId="259"/>
            <ac:picMk id="7" creationId="{B0E84C11-6448-4315-8D2C-C863B7F2F2C4}"/>
          </ac:picMkLst>
        </pc:picChg>
        <pc:picChg chg="add del">
          <ac:chgData name="Martine van Winkel" userId="e6354fa8-8972-4420-af06-d9a785a251fe" providerId="ADAL" clId="{FF426724-9DE3-4538-95EC-2499CBA7CE3B}" dt="2019-01-24T18:53:51.354" v="1023" actId="26606"/>
          <ac:picMkLst>
            <pc:docMk/>
            <pc:sldMk cId="2125780727" sldId="259"/>
            <ac:picMk id="12" creationId="{6F7F75A8-F68A-4A99-AC79-B940B81A7206}"/>
          </ac:picMkLst>
        </pc:picChg>
        <pc:picChg chg="add del">
          <ac:chgData name="Martine van Winkel" userId="e6354fa8-8972-4420-af06-d9a785a251fe" providerId="ADAL" clId="{FF426724-9DE3-4538-95EC-2499CBA7CE3B}" dt="2019-01-24T18:53:51.354" v="1023" actId="26606"/>
          <ac:picMkLst>
            <pc:docMk/>
            <pc:sldMk cId="2125780727" sldId="259"/>
            <ac:picMk id="14" creationId="{BD56AA71-3722-47B6-8962-814154E97D79}"/>
          </ac:picMkLst>
        </pc:picChg>
        <pc:picChg chg="add del">
          <ac:chgData name="Martine van Winkel" userId="e6354fa8-8972-4420-af06-d9a785a251fe" providerId="ADAL" clId="{FF426724-9DE3-4538-95EC-2499CBA7CE3B}" dt="2019-01-24T18:53:51.354" v="1023" actId="26606"/>
          <ac:picMkLst>
            <pc:docMk/>
            <pc:sldMk cId="2125780727" sldId="259"/>
            <ac:picMk id="18" creationId="{C4B161CC-2EFE-4395-87AE-0B64837BA3F9}"/>
          </ac:picMkLst>
        </pc:picChg>
        <pc:picChg chg="add del">
          <ac:chgData name="Martine van Winkel" userId="e6354fa8-8972-4420-af06-d9a785a251fe" providerId="ADAL" clId="{FF426724-9DE3-4538-95EC-2499CBA7CE3B}" dt="2019-01-24T18:53:51.354" v="1023" actId="26606"/>
          <ac:picMkLst>
            <pc:docMk/>
            <pc:sldMk cId="2125780727" sldId="259"/>
            <ac:picMk id="24" creationId="{3C8DE747-6C6E-4287-BF43-B0AB2647D7A0}"/>
          </ac:picMkLst>
        </pc:picChg>
        <pc:picChg chg="add del">
          <ac:chgData name="Martine van Winkel" userId="e6354fa8-8972-4420-af06-d9a785a251fe" providerId="ADAL" clId="{FF426724-9DE3-4538-95EC-2499CBA7CE3B}" dt="2019-01-24T19:59:19.650" v="1151"/>
          <ac:picMkLst>
            <pc:docMk/>
            <pc:sldMk cId="2125780727" sldId="259"/>
            <ac:picMk id="26" creationId="{8B9DE759-E652-4388-8FE4-67CDFF5DF3F9}"/>
          </ac:picMkLst>
        </pc:picChg>
        <pc:picChg chg="add del">
          <ac:chgData name="Martine van Winkel" userId="e6354fa8-8972-4420-af06-d9a785a251fe" providerId="ADAL" clId="{FF426724-9DE3-4538-95EC-2499CBA7CE3B}" dt="2019-01-24T19:59:19.650" v="1151"/>
          <ac:picMkLst>
            <pc:docMk/>
            <pc:sldMk cId="2125780727" sldId="259"/>
            <ac:picMk id="27" creationId="{3625A826-0478-494A-9CFD-52063A91F37A}"/>
          </ac:picMkLst>
        </pc:picChg>
        <pc:picChg chg="add del">
          <ac:chgData name="Martine van Winkel" userId="e6354fa8-8972-4420-af06-d9a785a251fe" providerId="ADAL" clId="{FF426724-9DE3-4538-95EC-2499CBA7CE3B}" dt="2019-01-24T19:59:19.650" v="1151"/>
          <ac:picMkLst>
            <pc:docMk/>
            <pc:sldMk cId="2125780727" sldId="259"/>
            <ac:picMk id="29" creationId="{C3EB7CFD-35F7-4687-B451-87972F6798EA}"/>
          </ac:picMkLst>
        </pc:picChg>
        <pc:picChg chg="add del">
          <ac:chgData name="Martine van Winkel" userId="e6354fa8-8972-4420-af06-d9a785a251fe" providerId="ADAL" clId="{FF426724-9DE3-4538-95EC-2499CBA7CE3B}" dt="2019-01-24T19:59:19.650" v="1151"/>
          <ac:picMkLst>
            <pc:docMk/>
            <pc:sldMk cId="2125780727" sldId="259"/>
            <ac:picMk id="30" creationId="{023B1484-2BFA-48CF-B5F4-320A2F94AD16}"/>
          </ac:picMkLst>
        </pc:picChg>
        <pc:picChg chg="add del">
          <ac:chgData name="Martine van Winkel" userId="e6354fa8-8972-4420-af06-d9a785a251fe" providerId="ADAL" clId="{FF426724-9DE3-4538-95EC-2499CBA7CE3B}" dt="2019-01-24T19:59:19.650" v="1151"/>
          <ac:picMkLst>
            <pc:docMk/>
            <pc:sldMk cId="2125780727" sldId="259"/>
            <ac:picMk id="31" creationId="{D53E31EE-3B49-4B23-807E-581201796F45}"/>
          </ac:picMkLst>
        </pc:picChg>
        <pc:cxnChg chg="add del">
          <ac:chgData name="Martine van Winkel" userId="e6354fa8-8972-4420-af06-d9a785a251fe" providerId="ADAL" clId="{FF426724-9DE3-4538-95EC-2499CBA7CE3B}" dt="2019-01-24T18:53:51.354" v="1023" actId="26606"/>
          <ac:cxnSpMkLst>
            <pc:docMk/>
            <pc:sldMk cId="2125780727" sldId="259"/>
            <ac:cxnSpMk id="22" creationId="{31BDED70-9FC7-42C5-8D15-273EEC86D944}"/>
          </ac:cxnSpMkLst>
        </pc:cxnChg>
      </pc:sldChg>
      <pc:sldChg chg="addSp delSp modSp add mod setBg">
        <pc:chgData name="Martine van Winkel" userId="e6354fa8-8972-4420-af06-d9a785a251fe" providerId="ADAL" clId="{FF426724-9DE3-4538-95EC-2499CBA7CE3B}" dt="2019-01-24T20:32:58.914" v="1246" actId="1076"/>
        <pc:sldMkLst>
          <pc:docMk/>
          <pc:sldMk cId="2361887510" sldId="260"/>
        </pc:sldMkLst>
        <pc:spChg chg="del mod">
          <ac:chgData name="Martine van Winkel" userId="e6354fa8-8972-4420-af06-d9a785a251fe" providerId="ADAL" clId="{FF426724-9DE3-4538-95EC-2499CBA7CE3B}" dt="2019-01-24T20:16:22.982" v="1233" actId="478"/>
          <ac:spMkLst>
            <pc:docMk/>
            <pc:sldMk cId="2361887510" sldId="260"/>
            <ac:spMk id="2" creationId="{8221957C-9F85-4AE1-B3FE-A37499EF9BD6}"/>
          </ac:spMkLst>
        </pc:spChg>
        <pc:spChg chg="del">
          <ac:chgData name="Martine van Winkel" userId="e6354fa8-8972-4420-af06-d9a785a251fe" providerId="ADAL" clId="{FF426724-9DE3-4538-95EC-2499CBA7CE3B}" dt="2019-01-24T20:15:46.833" v="1227"/>
          <ac:spMkLst>
            <pc:docMk/>
            <pc:sldMk cId="2361887510" sldId="260"/>
            <ac:spMk id="3" creationId="{AE20851B-5412-4B59-8E5C-CF980607AAF7}"/>
          </ac:spMkLst>
        </pc:spChg>
        <pc:spChg chg="add del">
          <ac:chgData name="Martine van Winkel" userId="e6354fa8-8972-4420-af06-d9a785a251fe" providerId="ADAL" clId="{FF426724-9DE3-4538-95EC-2499CBA7CE3B}" dt="2019-01-24T20:15:53.590" v="1229" actId="26606"/>
          <ac:spMkLst>
            <pc:docMk/>
            <pc:sldMk cId="2361887510" sldId="260"/>
            <ac:spMk id="1031" creationId="{8CA06C0C-183E-4F91-9098-5F93CF9F3FAB}"/>
          </ac:spMkLst>
        </pc:spChg>
        <pc:spChg chg="add del">
          <ac:chgData name="Martine van Winkel" userId="e6354fa8-8972-4420-af06-d9a785a251fe" providerId="ADAL" clId="{FF426724-9DE3-4538-95EC-2499CBA7CE3B}" dt="2019-01-24T20:16:16.984" v="1232" actId="26606"/>
          <ac:spMkLst>
            <pc:docMk/>
            <pc:sldMk cId="2361887510" sldId="260"/>
            <ac:spMk id="1033" creationId="{C2E4E997-8672-4FFD-B8EC-9932A8E4714B}"/>
          </ac:spMkLst>
        </pc:spChg>
        <pc:spChg chg="add del mod ord">
          <ac:chgData name="Martine van Winkel" userId="e6354fa8-8972-4420-af06-d9a785a251fe" providerId="ADAL" clId="{FF426724-9DE3-4538-95EC-2499CBA7CE3B}" dt="2019-01-24T20:16:27.027" v="1234" actId="478"/>
          <ac:spMkLst>
            <pc:docMk/>
            <pc:sldMk cId="2361887510" sldId="260"/>
            <ac:spMk id="1034" creationId="{E1170F3D-39C2-4DF9-9F97-7C4443268E09}"/>
          </ac:spMkLst>
        </pc:spChg>
        <pc:spChg chg="add">
          <ac:chgData name="Martine van Winkel" userId="e6354fa8-8972-4420-af06-d9a785a251fe" providerId="ADAL" clId="{FF426724-9DE3-4538-95EC-2499CBA7CE3B}" dt="2019-01-24T20:18:26.527" v="1238" actId="26606"/>
          <ac:spMkLst>
            <pc:docMk/>
            <pc:sldMk cId="2361887510" sldId="260"/>
            <ac:spMk id="1040" creationId="{E1750109-3B91-4506-B997-0CD8E35A1488}"/>
          </ac:spMkLst>
        </pc:spChg>
        <pc:spChg chg="add">
          <ac:chgData name="Martine van Winkel" userId="e6354fa8-8972-4420-af06-d9a785a251fe" providerId="ADAL" clId="{FF426724-9DE3-4538-95EC-2499CBA7CE3B}" dt="2019-01-24T20:18:26.527" v="1238" actId="26606"/>
          <ac:spMkLst>
            <pc:docMk/>
            <pc:sldMk cId="2361887510" sldId="260"/>
            <ac:spMk id="1041" creationId="{E72D8D1B-59F6-4FF3-8547-9BBB6129F2FA}"/>
          </ac:spMkLst>
        </pc:spChg>
        <pc:spChg chg="add">
          <ac:chgData name="Martine van Winkel" userId="e6354fa8-8972-4420-af06-d9a785a251fe" providerId="ADAL" clId="{FF426724-9DE3-4538-95EC-2499CBA7CE3B}" dt="2019-01-24T20:18:26.527" v="1238" actId="26606"/>
          <ac:spMkLst>
            <pc:docMk/>
            <pc:sldMk cId="2361887510" sldId="260"/>
            <ac:spMk id="1042" creationId="{8FC8C21F-9484-4A71-ABFA-6C10682FAC3E}"/>
          </ac:spMkLst>
        </pc:spChg>
        <pc:spChg chg="add">
          <ac:chgData name="Martine van Winkel" userId="e6354fa8-8972-4420-af06-d9a785a251fe" providerId="ADAL" clId="{FF426724-9DE3-4538-95EC-2499CBA7CE3B}" dt="2019-01-24T20:18:26.527" v="1238" actId="26606"/>
          <ac:spMkLst>
            <pc:docMk/>
            <pc:sldMk cId="2361887510" sldId="260"/>
            <ac:spMk id="1043" creationId="{2C444748-5A8D-4B53-89FE-42B455DFA2D1}"/>
          </ac:spMkLst>
        </pc:spChg>
        <pc:spChg chg="add">
          <ac:chgData name="Martine van Winkel" userId="e6354fa8-8972-4420-af06-d9a785a251fe" providerId="ADAL" clId="{FF426724-9DE3-4538-95EC-2499CBA7CE3B}" dt="2019-01-24T20:18:26.527" v="1238" actId="26606"/>
          <ac:spMkLst>
            <pc:docMk/>
            <pc:sldMk cId="2361887510" sldId="260"/>
            <ac:spMk id="1044" creationId="{14044C96-7CFD-44DB-A579-D77B0D37C681}"/>
          </ac:spMkLst>
        </pc:spChg>
        <pc:grpChg chg="add del">
          <ac:chgData name="Martine van Winkel" userId="e6354fa8-8972-4420-af06-d9a785a251fe" providerId="ADAL" clId="{FF426724-9DE3-4538-95EC-2499CBA7CE3B}" dt="2019-01-24T20:15:53.590" v="1229" actId="26606"/>
          <ac:grpSpMkLst>
            <pc:docMk/>
            <pc:sldMk cId="2361887510" sldId="260"/>
            <ac:grpSpMk id="74" creationId="{9AE4726C-1831-4FE3-9A11-227F0DC2F0BC}"/>
          </ac:grpSpMkLst>
        </pc:grpChg>
        <pc:grpChg chg="add del">
          <ac:chgData name="Martine van Winkel" userId="e6354fa8-8972-4420-af06-d9a785a251fe" providerId="ADAL" clId="{FF426724-9DE3-4538-95EC-2499CBA7CE3B}" dt="2019-01-24T20:15:53.590" v="1229" actId="26606"/>
          <ac:grpSpMkLst>
            <pc:docMk/>
            <pc:sldMk cId="2361887510" sldId="260"/>
            <ac:grpSpMk id="78" creationId="{E916825F-759B-4F1A-BA80-AF7137691EC5}"/>
          </ac:grpSpMkLst>
        </pc:grpChg>
        <pc:grpChg chg="add del">
          <ac:chgData name="Martine van Winkel" userId="e6354fa8-8972-4420-af06-d9a785a251fe" providerId="ADAL" clId="{FF426724-9DE3-4538-95EC-2499CBA7CE3B}" dt="2019-01-24T20:16:16.984" v="1232" actId="26606"/>
          <ac:grpSpMkLst>
            <pc:docMk/>
            <pc:sldMk cId="2361887510" sldId="260"/>
            <ac:grpSpMk id="1036" creationId="{453E4DEE-E996-40F8-8635-0FF43D7348F9}"/>
          </ac:grpSpMkLst>
        </pc:grpChg>
        <pc:picChg chg="add del">
          <ac:chgData name="Martine van Winkel" userId="e6354fa8-8972-4420-af06-d9a785a251fe" providerId="ADAL" clId="{FF426724-9DE3-4538-95EC-2499CBA7CE3B}" dt="2019-01-24T20:16:16.984" v="1232" actId="26606"/>
          <ac:picMkLst>
            <pc:docMk/>
            <pc:sldMk cId="2361887510" sldId="260"/>
            <ac:picMk id="76" creationId="{FE6BA9E6-1D9E-4D30-B528-D49FA1342E4E}"/>
          </ac:picMkLst>
        </pc:picChg>
        <pc:picChg chg="add del">
          <ac:chgData name="Martine van Winkel" userId="e6354fa8-8972-4420-af06-d9a785a251fe" providerId="ADAL" clId="{FF426724-9DE3-4538-95EC-2499CBA7CE3B}" dt="2019-01-24T20:15:53.686" v="1230" actId="26606"/>
          <ac:picMkLst>
            <pc:docMk/>
            <pc:sldMk cId="2361887510" sldId="260"/>
            <ac:picMk id="1026" creationId="{7DCA4BC2-AF01-48FB-9A67-E52285526309}"/>
          </ac:picMkLst>
        </pc:picChg>
        <pc:picChg chg="add mod modCrop">
          <ac:chgData name="Martine van Winkel" userId="e6354fa8-8972-4420-af06-d9a785a251fe" providerId="ADAL" clId="{FF426724-9DE3-4538-95EC-2499CBA7CE3B}" dt="2019-01-24T20:32:58.914" v="1246" actId="1076"/>
          <ac:picMkLst>
            <pc:docMk/>
            <pc:sldMk cId="2361887510" sldId="260"/>
            <ac:picMk id="1028" creationId="{93C29360-A6E9-430B-99D4-CB25C3BB54DC}"/>
          </ac:picMkLst>
        </pc:picChg>
        <pc:picChg chg="add del">
          <ac:chgData name="Martine van Winkel" userId="e6354fa8-8972-4420-af06-d9a785a251fe" providerId="ADAL" clId="{FF426724-9DE3-4538-95EC-2499CBA7CE3B}" dt="2019-01-24T20:15:53.590" v="1229" actId="26606"/>
          <ac:picMkLst>
            <pc:docMk/>
            <pc:sldMk cId="2361887510" sldId="260"/>
            <ac:picMk id="1029" creationId="{7DCA4BC2-AF01-48FB-9A67-E52285526309}"/>
          </ac:picMkLst>
        </pc:picChg>
        <pc:picChg chg="add mod">
          <ac:chgData name="Martine van Winkel" userId="e6354fa8-8972-4420-af06-d9a785a251fe" providerId="ADAL" clId="{FF426724-9DE3-4538-95EC-2499CBA7CE3B}" dt="2019-01-24T20:18:26.527" v="1238" actId="26606"/>
          <ac:picMkLst>
            <pc:docMk/>
            <pc:sldMk cId="2361887510" sldId="260"/>
            <ac:picMk id="1030" creationId="{41810BEF-4E45-41E3-A7EE-84FF0D64E7FE}"/>
          </ac:picMkLst>
        </pc:picChg>
        <pc:picChg chg="add mod ord">
          <ac:chgData name="Martine van Winkel" userId="e6354fa8-8972-4420-af06-d9a785a251fe" providerId="ADAL" clId="{FF426724-9DE3-4538-95EC-2499CBA7CE3B}" dt="2019-01-24T20:18:26.527" v="1238" actId="26606"/>
          <ac:picMkLst>
            <pc:docMk/>
            <pc:sldMk cId="2361887510" sldId="260"/>
            <ac:picMk id="1032" creationId="{BDCF03A5-55DD-446D-A8F4-B2691C0234A8}"/>
          </ac:picMkLst>
        </pc:picChg>
        <pc:picChg chg="add mod ord">
          <ac:chgData name="Martine van Winkel" userId="e6354fa8-8972-4420-af06-d9a785a251fe" providerId="ADAL" clId="{FF426724-9DE3-4538-95EC-2499CBA7CE3B}" dt="2019-01-24T20:18:26.527" v="1238" actId="26606"/>
          <ac:picMkLst>
            <pc:docMk/>
            <pc:sldMk cId="2361887510" sldId="260"/>
            <ac:picMk id="1035" creationId="{7DCA4BC2-AF01-48FB-9A67-E52285526309}"/>
          </ac:picMkLst>
        </pc:picChg>
        <pc:cxnChg chg="add del">
          <ac:chgData name="Martine van Winkel" userId="e6354fa8-8972-4420-af06-d9a785a251fe" providerId="ADAL" clId="{FF426724-9DE3-4538-95EC-2499CBA7CE3B}" dt="2019-01-24T20:18:26.527" v="1238" actId="26606"/>
          <ac:cxnSpMkLst>
            <pc:docMk/>
            <pc:sldMk cId="2361887510" sldId="260"/>
            <ac:cxnSpMk id="1037" creationId="{DCD67800-37AC-4E14-89B0-F79DCB3FB86D}"/>
          </ac:cxnSpMkLst>
        </pc:cxnChg>
        <pc:cxnChg chg="add del">
          <ac:chgData name="Martine van Winkel" userId="e6354fa8-8972-4420-af06-d9a785a251fe" providerId="ADAL" clId="{FF426724-9DE3-4538-95EC-2499CBA7CE3B}" dt="2019-01-24T20:18:26.527" v="1238" actId="26606"/>
          <ac:cxnSpMkLst>
            <pc:docMk/>
            <pc:sldMk cId="2361887510" sldId="260"/>
            <ac:cxnSpMk id="1038" creationId="{20F1788F-A5AE-4188-8274-F7F2E3833ECD}"/>
          </ac:cxnSpMkLst>
        </pc:cxnChg>
      </pc:sldChg>
      <pc:sldChg chg="delSp modSp add delAnim">
        <pc:chgData name="Martine van Winkel" userId="e6354fa8-8972-4420-af06-d9a785a251fe" providerId="ADAL" clId="{FF426724-9DE3-4538-95EC-2499CBA7CE3B}" dt="2019-01-24T20:31:21.600" v="1243" actId="478"/>
        <pc:sldMkLst>
          <pc:docMk/>
          <pc:sldMk cId="1959714156" sldId="261"/>
        </pc:sldMkLst>
        <pc:spChg chg="del">
          <ac:chgData name="Martine van Winkel" userId="e6354fa8-8972-4420-af06-d9a785a251fe" providerId="ADAL" clId="{FF426724-9DE3-4538-95EC-2499CBA7CE3B}" dt="2019-01-24T20:25:55.041" v="1241" actId="478"/>
          <ac:spMkLst>
            <pc:docMk/>
            <pc:sldMk cId="1959714156" sldId="261"/>
            <ac:spMk id="2" creationId="{2F3FA750-2357-4976-AE67-EE504EEE7B6E}"/>
          </ac:spMkLst>
        </pc:spChg>
        <pc:spChg chg="del">
          <ac:chgData name="Martine van Winkel" userId="e6354fa8-8972-4420-af06-d9a785a251fe" providerId="ADAL" clId="{FF426724-9DE3-4538-95EC-2499CBA7CE3B}" dt="2019-01-24T20:25:52.338" v="1240" actId="478"/>
          <ac:spMkLst>
            <pc:docMk/>
            <pc:sldMk cId="1959714156" sldId="261"/>
            <ac:spMk id="3" creationId="{9E936EC0-E30F-407F-BF95-270E8F4155E4}"/>
          </ac:spMkLst>
        </pc:spChg>
        <pc:picChg chg="del">
          <ac:chgData name="Martine van Winkel" userId="e6354fa8-8972-4420-af06-d9a785a251fe" providerId="ADAL" clId="{FF426724-9DE3-4538-95EC-2499CBA7CE3B}" dt="2019-01-24T20:31:21.600" v="1243" actId="478"/>
          <ac:picMkLst>
            <pc:docMk/>
            <pc:sldMk cId="1959714156" sldId="261"/>
            <ac:picMk id="4" creationId="{9E934CF7-AC60-4EBD-8220-8433E053A6A1}"/>
          </ac:picMkLst>
        </pc:picChg>
        <pc:picChg chg="mod">
          <ac:chgData name="Martine van Winkel" userId="e6354fa8-8972-4420-af06-d9a785a251fe" providerId="ADAL" clId="{FF426724-9DE3-4538-95EC-2499CBA7CE3B}" dt="2019-01-24T20:30:13.992" v="1242" actId="1076"/>
          <ac:picMkLst>
            <pc:docMk/>
            <pc:sldMk cId="1959714156" sldId="261"/>
            <ac:picMk id="5" creationId="{62A3E6CD-4FCB-4106-845B-1A0CA71CB882}"/>
          </ac:picMkLst>
        </pc:picChg>
      </pc:sldChg>
      <pc:sldMasterChg chg="modSldLayout">
        <pc:chgData name="Martine van Winkel" userId="e6354fa8-8972-4420-af06-d9a785a251fe" providerId="ADAL" clId="{FF426724-9DE3-4538-95EC-2499CBA7CE3B}" dt="2019-01-24T19:59:19.650" v="1151"/>
        <pc:sldMasterMkLst>
          <pc:docMk/>
          <pc:sldMasterMk cId="2917041152" sldId="2147483669"/>
        </pc:sldMasterMkLst>
        <pc:sldLayoutChg chg="delSp">
          <pc:chgData name="Martine van Winkel" userId="e6354fa8-8972-4420-af06-d9a785a251fe" providerId="ADAL" clId="{FF426724-9DE3-4538-95EC-2499CBA7CE3B}" dt="2019-01-24T19:59:19.650" v="1151"/>
          <pc:sldLayoutMkLst>
            <pc:docMk/>
            <pc:sldMasterMk cId="2917041152" sldId="2147483669"/>
            <pc:sldLayoutMk cId="4291099288" sldId="2147483687"/>
          </pc:sldLayoutMkLst>
          <pc:picChg chg="del">
            <ac:chgData name="Martine van Winkel" userId="e6354fa8-8972-4420-af06-d9a785a251fe" providerId="ADAL" clId="{FF426724-9DE3-4538-95EC-2499CBA7CE3B}" dt="2019-01-24T19:59:19.650" v="1151"/>
            <ac:picMkLst>
              <pc:docMk/>
              <pc:sldMasterMk cId="2917041152" sldId="2147483669"/>
              <pc:sldLayoutMk cId="4291099288" sldId="2147483687"/>
              <ac:picMk id="3" creationId="{00000000-0000-0000-0000-000000000000}"/>
            </ac:picMkLst>
          </pc:picChg>
        </pc:sldLayoutChg>
      </pc:sldMasterChg>
    </pc:docChg>
  </pc:docChgLst>
  <pc:docChgLst>
    <pc:chgData name="Martine van Winkel" userId="e6354fa8-8972-4420-af06-d9a785a251fe" providerId="ADAL" clId="{420B5019-2477-4A70-A48E-0754300C5FAB}"/>
    <pc:docChg chg="modSld sldOrd">
      <pc:chgData name="Martine van Winkel" userId="e6354fa8-8972-4420-af06-d9a785a251fe" providerId="ADAL" clId="{420B5019-2477-4A70-A48E-0754300C5FAB}" dt="2019-09-11T19:53:08.166" v="1"/>
      <pc:docMkLst>
        <pc:docMk/>
      </pc:docMkLst>
      <pc:sldChg chg="ord">
        <pc:chgData name="Martine van Winkel" userId="e6354fa8-8972-4420-af06-d9a785a251fe" providerId="ADAL" clId="{420B5019-2477-4A70-A48E-0754300C5FAB}" dt="2019-09-11T19:52:59.305" v="0"/>
        <pc:sldMkLst>
          <pc:docMk/>
          <pc:sldMk cId="2125780727" sldId="259"/>
        </pc:sldMkLst>
      </pc:sldChg>
      <pc:sldChg chg="modTransition">
        <pc:chgData name="Martine van Winkel" userId="e6354fa8-8972-4420-af06-d9a785a251fe" providerId="ADAL" clId="{420B5019-2477-4A70-A48E-0754300C5FAB}" dt="2019-09-11T19:53:08.166" v="1"/>
        <pc:sldMkLst>
          <pc:docMk/>
          <pc:sldMk cId="1959714156" sldId="26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418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03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425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1212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968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5578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820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3412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1763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099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41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407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490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051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58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308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615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655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0411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2.png"/><Relationship Id="rId7" Type="http://schemas.openxmlformats.org/officeDocument/2006/relationships/hyperlink" Target="http://new.unpoissondansle.net/2013/03/le-dilemme-du-chretien-la-difficulte-a-bien-choisir-25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hyperlink" Target="http://www.de-beste-versie-van-jezelf.nl/durf-te-kiezen" TargetMode="External"/><Relationship Id="rId4" Type="http://schemas.openxmlformats.org/officeDocument/2006/relationships/image" Target="../media/image3.jpg"/><Relationship Id="rId9" Type="http://schemas.openxmlformats.org/officeDocument/2006/relationships/hyperlink" Target="https://nl.dreamstime.com/stock-foto-s-tijd-te-kiezen-de-klok-herinnert-om-te-beslissen-eraan-image2953961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ollowfashion.nl/relatiedip-tips" TargetMode="External"/><Relationship Id="rId7" Type="http://schemas.openxmlformats.org/officeDocument/2006/relationships/hyperlink" Target="http://movementebiodanza.blogspot.com/2015/02/het-gezonde-deel-versterken-autonomie.html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JPG"/><Relationship Id="rId5" Type="http://schemas.openxmlformats.org/officeDocument/2006/relationships/hyperlink" Target="http://what-is-this.net/fr/definition/competent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youtu.be/MWMooR4610s?t=2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reddit.com/r/thenetherlands/comments/726wy4/gezamenlijke_oppositie_wil_hogere_zorgpremie/" TargetMode="External"/><Relationship Id="rId5" Type="http://schemas.openxmlformats.org/officeDocument/2006/relationships/image" Target="../media/image11.jpg"/><Relationship Id="rId4" Type="http://schemas.openxmlformats.org/officeDocument/2006/relationships/hyperlink" Target="http://staniktrainingen.nl/wordpress/portfolio-item-category/be-real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BAE72C3A-CAF0-4666-9C69-E1583E2BE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37" name="Rectangle 36">
              <a:extLst>
                <a:ext uri="{FF2B5EF4-FFF2-40B4-BE49-F238E27FC236}">
                  <a16:creationId xmlns:a16="http://schemas.microsoft.com/office/drawing/2014/main" id="{E783793D-E45D-4199-8C05-2BBE0192E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Picture 2">
              <a:extLst>
                <a:ext uri="{FF2B5EF4-FFF2-40B4-BE49-F238E27FC236}">
                  <a16:creationId xmlns:a16="http://schemas.microsoft.com/office/drawing/2014/main" id="{AF23A6BB-7543-431F-AB2D-6478728A09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p14="http://schemas.microsoft.com/office/powerpoint/2010/main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Afbeelding 6" descr="Afbeelding met persoon, vrouw&#10;&#10;Automatisch gegenereerde beschrijving">
            <a:extLst>
              <a:ext uri="{FF2B5EF4-FFF2-40B4-BE49-F238E27FC236}">
                <a16:creationId xmlns:a16="http://schemas.microsoft.com/office/drawing/2014/main" id="{58556BA9-0106-469B-A3A2-ADE5865BE9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0588" r="17463" b="3"/>
          <a:stretch/>
        </p:blipFill>
        <p:spPr>
          <a:xfrm>
            <a:off x="20" y="1"/>
            <a:ext cx="4647927" cy="4295776"/>
          </a:xfrm>
          <a:prstGeom prst="rect">
            <a:avLst/>
          </a:prstGeom>
        </p:spPr>
      </p:pic>
      <p:pic>
        <p:nvPicPr>
          <p:cNvPr id="5" name="Afbeelding 4" descr="Afbeelding met teken, buiten, lucht, straat&#10;&#10;Automatisch gegenereerde beschrijving">
            <a:extLst>
              <a:ext uri="{FF2B5EF4-FFF2-40B4-BE49-F238E27FC236}">
                <a16:creationId xmlns:a16="http://schemas.microsoft.com/office/drawing/2014/main" id="{20A3503B-3933-48FD-B34F-A738AEAB71F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r="1" b="13598"/>
          <a:stretch/>
        </p:blipFill>
        <p:spPr>
          <a:xfrm>
            <a:off x="-1" y="4289538"/>
            <a:ext cx="4644769" cy="2568462"/>
          </a:xfrm>
          <a:prstGeom prst="rect">
            <a:avLst/>
          </a:prstGeom>
        </p:spPr>
      </p:pic>
      <p:pic>
        <p:nvPicPr>
          <p:cNvPr id="11" name="Afbeelding 10" descr="Afbeelding met apparaat&#10;&#10;Automatisch gegenereerde beschrijving">
            <a:extLst>
              <a:ext uri="{FF2B5EF4-FFF2-40B4-BE49-F238E27FC236}">
                <a16:creationId xmlns:a16="http://schemas.microsoft.com/office/drawing/2014/main" id="{1819A493-199B-4E25-B9CD-219DA9BAD74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r="-1" b="8206"/>
          <a:stretch/>
        </p:blipFill>
        <p:spPr>
          <a:xfrm>
            <a:off x="4651122" y="10"/>
            <a:ext cx="7537703" cy="6330940"/>
          </a:xfrm>
          <a:prstGeom prst="rect">
            <a:avLst/>
          </a:prstGeom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CBDD5D8-375F-4A35-AF47-8D46BDF7D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47947" y="0"/>
            <a:ext cx="0" cy="6858000"/>
          </a:xfrm>
          <a:prstGeom prst="line">
            <a:avLst/>
          </a:prstGeom>
          <a:solidFill>
            <a:schemeClr val="tx2">
              <a:alpha val="60000"/>
            </a:schemeClr>
          </a:solidFill>
          <a:ln w="19050">
            <a:solidFill>
              <a:schemeClr val="tx2">
                <a:alpha val="60000"/>
              </a:schemeClr>
            </a:solidFill>
          </a:ln>
          <a:effectLst>
            <a:outerShdw blurRad="50800" dist="38100" dir="2700000" algn="tl" rotWithShape="0">
              <a:srgbClr val="000000">
                <a:alpha val="58000"/>
              </a:srgbClr>
            </a:outerShdw>
          </a:effectLst>
        </p:spPr>
      </p:cxnSp>
      <p:sp>
        <p:nvSpPr>
          <p:cNvPr id="42" name="Round Diagonal Corner Rectangle 109">
            <a:extLst>
              <a:ext uri="{FF2B5EF4-FFF2-40B4-BE49-F238E27FC236}">
                <a16:creationId xmlns:a16="http://schemas.microsoft.com/office/drawing/2014/main" id="{74AE915B-5E04-4156-BB9F-36CA11528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1995" y="2438400"/>
            <a:ext cx="4475957" cy="2033949"/>
          </a:xfrm>
          <a:prstGeom prst="round2DiagRect">
            <a:avLst>
              <a:gd name="adj1" fmla="val 9246"/>
              <a:gd name="adj2" fmla="val 0"/>
            </a:avLst>
          </a:prstGeom>
          <a:solidFill>
            <a:schemeClr val="bg1">
              <a:alpha val="80000"/>
            </a:schemeClr>
          </a:solidFill>
          <a:ln w="19050" cap="sq">
            <a:solidFill>
              <a:schemeClr val="tx2"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A798FC4-476B-4AB9-93DF-BF7E6B5CA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307874FA-441A-4761-8228-307F4D24C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57" name="Rectangle 5">
                <a:extLst>
                  <a:ext uri="{FF2B5EF4-FFF2-40B4-BE49-F238E27FC236}">
                    <a16:creationId xmlns:a16="http://schemas.microsoft.com/office/drawing/2014/main" id="{0792D6D3-BEB6-41A5-A549-37832FA613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58" name="Freeform 6">
                <a:extLst>
                  <a:ext uri="{FF2B5EF4-FFF2-40B4-BE49-F238E27FC236}">
                    <a16:creationId xmlns:a16="http://schemas.microsoft.com/office/drawing/2014/main" id="{EF452B0B-7393-4F8C-9899-A5342216B4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9" name="Freeform 7">
                <a:extLst>
                  <a:ext uri="{FF2B5EF4-FFF2-40B4-BE49-F238E27FC236}">
                    <a16:creationId xmlns:a16="http://schemas.microsoft.com/office/drawing/2014/main" id="{FF2AD944-20F9-4AD5-B0D6-5FD47318FC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0" name="Freeform 8">
                <a:extLst>
                  <a:ext uri="{FF2B5EF4-FFF2-40B4-BE49-F238E27FC236}">
                    <a16:creationId xmlns:a16="http://schemas.microsoft.com/office/drawing/2014/main" id="{49244B25-0688-4410-885C-1D2FFDC2CF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1" name="Freeform 9">
                <a:extLst>
                  <a:ext uri="{FF2B5EF4-FFF2-40B4-BE49-F238E27FC236}">
                    <a16:creationId xmlns:a16="http://schemas.microsoft.com/office/drawing/2014/main" id="{A58F8238-393D-445B-91F3-1ED5E46A76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2" name="Freeform 10">
                <a:extLst>
                  <a:ext uri="{FF2B5EF4-FFF2-40B4-BE49-F238E27FC236}">
                    <a16:creationId xmlns:a16="http://schemas.microsoft.com/office/drawing/2014/main" id="{13E63DF1-C47D-4B1C-A817-FEA041542F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3" name="Freeform 11">
                <a:extLst>
                  <a:ext uri="{FF2B5EF4-FFF2-40B4-BE49-F238E27FC236}">
                    <a16:creationId xmlns:a16="http://schemas.microsoft.com/office/drawing/2014/main" id="{049EDD0D-3214-4A87-8F92-8EF3EC724B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4" name="Freeform 12">
                <a:extLst>
                  <a:ext uri="{FF2B5EF4-FFF2-40B4-BE49-F238E27FC236}">
                    <a16:creationId xmlns:a16="http://schemas.microsoft.com/office/drawing/2014/main" id="{F678FE97-380F-46B8-AA7C-CEF0A871FD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5" name="Freeform 13">
                <a:extLst>
                  <a:ext uri="{FF2B5EF4-FFF2-40B4-BE49-F238E27FC236}">
                    <a16:creationId xmlns:a16="http://schemas.microsoft.com/office/drawing/2014/main" id="{4B58E437-E734-4F0F-AB65-3A5FEB08B2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6" name="Freeform 14">
                <a:extLst>
                  <a:ext uri="{FF2B5EF4-FFF2-40B4-BE49-F238E27FC236}">
                    <a16:creationId xmlns:a16="http://schemas.microsoft.com/office/drawing/2014/main" id="{A72F6457-25C4-48A3-98A1-430680F269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7" name="Freeform 15">
                <a:extLst>
                  <a:ext uri="{FF2B5EF4-FFF2-40B4-BE49-F238E27FC236}">
                    <a16:creationId xmlns:a16="http://schemas.microsoft.com/office/drawing/2014/main" id="{2EBF2F70-B28A-43F7-9048-2DEA408399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8" name="Line 16">
                <a:extLst>
                  <a:ext uri="{FF2B5EF4-FFF2-40B4-BE49-F238E27FC236}">
                    <a16:creationId xmlns:a16="http://schemas.microsoft.com/office/drawing/2014/main" id="{9E920E72-8CED-43C1-A34D-D5595B6665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69" name="Freeform 17">
                <a:extLst>
                  <a:ext uri="{FF2B5EF4-FFF2-40B4-BE49-F238E27FC236}">
                    <a16:creationId xmlns:a16="http://schemas.microsoft.com/office/drawing/2014/main" id="{BA5FBD87-6954-455C-9AF1-6A5B2F142C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0" name="Freeform 18">
                <a:extLst>
                  <a:ext uri="{FF2B5EF4-FFF2-40B4-BE49-F238E27FC236}">
                    <a16:creationId xmlns:a16="http://schemas.microsoft.com/office/drawing/2014/main" id="{6A8C5724-748B-4448-9C05-17BA47387C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1" name="Freeform 19">
                <a:extLst>
                  <a:ext uri="{FF2B5EF4-FFF2-40B4-BE49-F238E27FC236}">
                    <a16:creationId xmlns:a16="http://schemas.microsoft.com/office/drawing/2014/main" id="{C839561F-1AF3-4981-B22F-E9ACA676E07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2" name="Freeform 20">
                <a:extLst>
                  <a:ext uri="{FF2B5EF4-FFF2-40B4-BE49-F238E27FC236}">
                    <a16:creationId xmlns:a16="http://schemas.microsoft.com/office/drawing/2014/main" id="{3582C64D-9385-4753-8CC7-0147BC2CA6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3" name="Rectangle 21">
                <a:extLst>
                  <a:ext uri="{FF2B5EF4-FFF2-40B4-BE49-F238E27FC236}">
                    <a16:creationId xmlns:a16="http://schemas.microsoft.com/office/drawing/2014/main" id="{5F0CC5EE-B49B-4ABB-ABF8-7AF81A03816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74" name="Freeform 22">
                <a:extLst>
                  <a:ext uri="{FF2B5EF4-FFF2-40B4-BE49-F238E27FC236}">
                    <a16:creationId xmlns:a16="http://schemas.microsoft.com/office/drawing/2014/main" id="{644C80C0-19A0-455C-98D2-1667860884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5" name="Freeform 23">
                <a:extLst>
                  <a:ext uri="{FF2B5EF4-FFF2-40B4-BE49-F238E27FC236}">
                    <a16:creationId xmlns:a16="http://schemas.microsoft.com/office/drawing/2014/main" id="{28484ACD-24BC-4653-B370-20FDFB015F0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6" name="Freeform 24">
                <a:extLst>
                  <a:ext uri="{FF2B5EF4-FFF2-40B4-BE49-F238E27FC236}">
                    <a16:creationId xmlns:a16="http://schemas.microsoft.com/office/drawing/2014/main" id="{9B616E7A-3429-4B3F-AA3A-5154A09D37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7" name="Freeform 25">
                <a:extLst>
                  <a:ext uri="{FF2B5EF4-FFF2-40B4-BE49-F238E27FC236}">
                    <a16:creationId xmlns:a16="http://schemas.microsoft.com/office/drawing/2014/main" id="{82E80232-2596-40D9-BBCB-EA7B1D70A86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8" name="Freeform 26">
                <a:extLst>
                  <a:ext uri="{FF2B5EF4-FFF2-40B4-BE49-F238E27FC236}">
                    <a16:creationId xmlns:a16="http://schemas.microsoft.com/office/drawing/2014/main" id="{23231684-3104-4D1B-B20E-1EFBC4120E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9" name="Freeform 27">
                <a:extLst>
                  <a:ext uri="{FF2B5EF4-FFF2-40B4-BE49-F238E27FC236}">
                    <a16:creationId xmlns:a16="http://schemas.microsoft.com/office/drawing/2014/main" id="{74FE5672-2A88-4AB0-97C2-39540FC7CF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0" name="Freeform 28">
                <a:extLst>
                  <a:ext uri="{FF2B5EF4-FFF2-40B4-BE49-F238E27FC236}">
                    <a16:creationId xmlns:a16="http://schemas.microsoft.com/office/drawing/2014/main" id="{1D0475A8-8A5E-4ED7-97C1-308F8FCAB98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1" name="Freeform 29">
                <a:extLst>
                  <a:ext uri="{FF2B5EF4-FFF2-40B4-BE49-F238E27FC236}">
                    <a16:creationId xmlns:a16="http://schemas.microsoft.com/office/drawing/2014/main" id="{D67121F5-0E4E-4C73-AD2F-7EABD18BDB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2" name="Freeform 30">
                <a:extLst>
                  <a:ext uri="{FF2B5EF4-FFF2-40B4-BE49-F238E27FC236}">
                    <a16:creationId xmlns:a16="http://schemas.microsoft.com/office/drawing/2014/main" id="{B73F1401-6814-4861-91C5-CF2B882B0B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3" name="Freeform 31">
                <a:extLst>
                  <a:ext uri="{FF2B5EF4-FFF2-40B4-BE49-F238E27FC236}">
                    <a16:creationId xmlns:a16="http://schemas.microsoft.com/office/drawing/2014/main" id="{3AD0FFA2-459C-4F4C-BB2F-CA3501BA88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4785CFA6-2D9A-41CD-AE75-1707831B53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47" name="Freeform 32">
                <a:extLst>
                  <a:ext uri="{FF2B5EF4-FFF2-40B4-BE49-F238E27FC236}">
                    <a16:creationId xmlns:a16="http://schemas.microsoft.com/office/drawing/2014/main" id="{351BF318-1FFA-4B63-98CB-C24433DD58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33">
                <a:extLst>
                  <a:ext uri="{FF2B5EF4-FFF2-40B4-BE49-F238E27FC236}">
                    <a16:creationId xmlns:a16="http://schemas.microsoft.com/office/drawing/2014/main" id="{A705708C-F764-498D-A229-5FB95B9C47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34">
                <a:extLst>
                  <a:ext uri="{FF2B5EF4-FFF2-40B4-BE49-F238E27FC236}">
                    <a16:creationId xmlns:a16="http://schemas.microsoft.com/office/drawing/2014/main" id="{B5A75E8F-AA13-4885-8AEF-B9BCDCEBFB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35">
                <a:extLst>
                  <a:ext uri="{FF2B5EF4-FFF2-40B4-BE49-F238E27FC236}">
                    <a16:creationId xmlns:a16="http://schemas.microsoft.com/office/drawing/2014/main" id="{73AB44DD-DB3F-4E82-8214-A9EC52E0EA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" name="Freeform 36">
                <a:extLst>
                  <a:ext uri="{FF2B5EF4-FFF2-40B4-BE49-F238E27FC236}">
                    <a16:creationId xmlns:a16="http://schemas.microsoft.com/office/drawing/2014/main" id="{4601856A-C590-493F-B8FF-5B3944CF2B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2" name="Freeform 37">
                <a:extLst>
                  <a:ext uri="{FF2B5EF4-FFF2-40B4-BE49-F238E27FC236}">
                    <a16:creationId xmlns:a16="http://schemas.microsoft.com/office/drawing/2014/main" id="{82CC6BC4-1ECF-4277-BD0E-A4EB8E95F3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3" name="Freeform 38">
                <a:extLst>
                  <a:ext uri="{FF2B5EF4-FFF2-40B4-BE49-F238E27FC236}">
                    <a16:creationId xmlns:a16="http://schemas.microsoft.com/office/drawing/2014/main" id="{8E00E43A-29A1-4F34-89EC-D5E49E6D96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4" name="Freeform 39">
                <a:extLst>
                  <a:ext uri="{FF2B5EF4-FFF2-40B4-BE49-F238E27FC236}">
                    <a16:creationId xmlns:a16="http://schemas.microsoft.com/office/drawing/2014/main" id="{324DAF95-0E97-4144-BDFC-3FE59BF846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5" name="Freeform 40">
                <a:extLst>
                  <a:ext uri="{FF2B5EF4-FFF2-40B4-BE49-F238E27FC236}">
                    <a16:creationId xmlns:a16="http://schemas.microsoft.com/office/drawing/2014/main" id="{B9AD4CC8-ABDE-4595-AAC9-3B55D968C4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6" name="Rectangle 41">
                <a:extLst>
                  <a:ext uri="{FF2B5EF4-FFF2-40B4-BE49-F238E27FC236}">
                    <a16:creationId xmlns:a16="http://schemas.microsoft.com/office/drawing/2014/main" id="{0F70F7E0-1442-4EF4-8857-8DE0DE239A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449C078A-4FE1-47B6-A248-9F691AF051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5475" y="2603500"/>
            <a:ext cx="4088997" cy="1117600"/>
          </a:xfrm>
        </p:spPr>
        <p:txBody>
          <a:bodyPr>
            <a:normAutofit/>
          </a:bodyPr>
          <a:lstStyle/>
          <a:p>
            <a:r>
              <a:rPr lang="nl-NL" sz="3600"/>
              <a:t>Prestatie kiezen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204A8B8-C495-4E96-90C2-822CB49F01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5475" y="3779352"/>
            <a:ext cx="4088997" cy="573575"/>
          </a:xfrm>
        </p:spPr>
        <p:txBody>
          <a:bodyPr>
            <a:normAutofit/>
          </a:bodyPr>
          <a:lstStyle/>
          <a:p>
            <a:r>
              <a:rPr lang="nl-NL" sz="1600"/>
              <a:t>Hoe doe ik dat nou eigenlijk?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B2737591-5F98-4A41-95D4-DEF828893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2325371" y="1966965"/>
            <a:ext cx="0" cy="4645152"/>
          </a:xfrm>
          <a:prstGeom prst="line">
            <a:avLst/>
          </a:prstGeom>
          <a:solidFill>
            <a:schemeClr val="tx2">
              <a:alpha val="60000"/>
            </a:schemeClr>
          </a:solidFill>
          <a:ln w="19050">
            <a:solidFill>
              <a:schemeClr val="tx2">
                <a:alpha val="60000"/>
              </a:schemeClr>
            </a:solidFill>
          </a:ln>
          <a:effectLst>
            <a:outerShdw blurRad="50800" dist="38100" dir="2700000" algn="tl" rotWithShape="0">
              <a:srgbClr val="000000">
                <a:alpha val="5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758409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62A3E6CD-4FCB-4106-845B-1A0CA71CB8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79235" y="32964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71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3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04E8C5-4BC7-445C-85AC-EEDD81B9D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Motivatie haal je uit: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0CE39BAA-DC91-4ADE-9467-9720377778E8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64483989"/>
              </p:ext>
            </p:extLst>
          </p:nvPr>
        </p:nvGraphicFramePr>
        <p:xfrm>
          <a:off x="238539" y="1859086"/>
          <a:ext cx="11714922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4974">
                  <a:extLst>
                    <a:ext uri="{9D8B030D-6E8A-4147-A177-3AD203B41FA5}">
                      <a16:colId xmlns:a16="http://schemas.microsoft.com/office/drawing/2014/main" val="868598298"/>
                    </a:ext>
                  </a:extLst>
                </a:gridCol>
                <a:gridCol w="3904974">
                  <a:extLst>
                    <a:ext uri="{9D8B030D-6E8A-4147-A177-3AD203B41FA5}">
                      <a16:colId xmlns:a16="http://schemas.microsoft.com/office/drawing/2014/main" val="1773702554"/>
                    </a:ext>
                  </a:extLst>
                </a:gridCol>
                <a:gridCol w="3904974">
                  <a:extLst>
                    <a:ext uri="{9D8B030D-6E8A-4147-A177-3AD203B41FA5}">
                      <a16:colId xmlns:a16="http://schemas.microsoft.com/office/drawing/2014/main" val="239655847"/>
                    </a:ext>
                  </a:extLst>
                </a:gridCol>
              </a:tblGrid>
              <a:tr h="538012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rgbClr val="FF0000"/>
                          </a:solidFill>
                        </a:rPr>
                        <a:t>Relatie</a:t>
                      </a:r>
                      <a:r>
                        <a:rPr lang="nl-NL" dirty="0"/>
                        <a:t> </a:t>
                      </a:r>
                      <a:r>
                        <a:rPr lang="nl-NL" dirty="0">
                          <a:solidFill>
                            <a:srgbClr val="0070C0"/>
                          </a:solidFill>
                        </a:rPr>
                        <a:t>(Ik denk dat ik mezelf kan zijn)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>
                          <a:solidFill>
                            <a:srgbClr val="FF0000"/>
                          </a:solidFill>
                        </a:rPr>
                        <a:t>Compentent</a:t>
                      </a:r>
                      <a:r>
                        <a:rPr lang="nl-NL" dirty="0"/>
                        <a:t> </a:t>
                      </a:r>
                      <a:r>
                        <a:rPr lang="nl-NL" dirty="0">
                          <a:solidFill>
                            <a:srgbClr val="0070C0"/>
                          </a:solidFill>
                        </a:rPr>
                        <a:t>(ik denk dat ik het wel kan)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rgbClr val="FF0000"/>
                          </a:solidFill>
                        </a:rPr>
                        <a:t>Autonomie</a:t>
                      </a:r>
                      <a:r>
                        <a:rPr lang="nl-NL" dirty="0"/>
                        <a:t> </a:t>
                      </a:r>
                      <a:r>
                        <a:rPr lang="nl-NL" dirty="0">
                          <a:solidFill>
                            <a:srgbClr val="0070C0"/>
                          </a:solidFill>
                        </a:rPr>
                        <a:t>(Ik denk dat dit bij mij past)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5602223"/>
                  </a:ext>
                </a:extLst>
              </a:tr>
            </a:tbl>
          </a:graphicData>
        </a:graphic>
      </p:graphicFrame>
      <p:graphicFrame>
        <p:nvGraphicFramePr>
          <p:cNvPr id="11" name="Tabel 10">
            <a:extLst>
              <a:ext uri="{FF2B5EF4-FFF2-40B4-BE49-F238E27FC236}">
                <a16:creationId xmlns:a16="http://schemas.microsoft.com/office/drawing/2014/main" id="{E9586943-A67E-42AA-B5B4-FE35C3C3BD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95452"/>
              </p:ext>
            </p:extLst>
          </p:nvPr>
        </p:nvGraphicFramePr>
        <p:xfrm>
          <a:off x="377164" y="2521434"/>
          <a:ext cx="3679687" cy="274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9687">
                  <a:extLst>
                    <a:ext uri="{9D8B030D-6E8A-4147-A177-3AD203B41FA5}">
                      <a16:colId xmlns:a16="http://schemas.microsoft.com/office/drawing/2014/main" val="10095417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1421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dirty="0"/>
                        <a:t>Met wie ik werk zorgt ervoor dat ik goed kan werken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dirty="0"/>
                        <a:t>Met wie ik werk zorgt ervoor dat ik plezier heb in het werken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3608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dirty="0"/>
                        <a:t>Ik hoor erbij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dirty="0"/>
                        <a:t>Ik voel me veilig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dirty="0"/>
                        <a:t>Ik voel me gewaardeerd</a:t>
                      </a:r>
                    </a:p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7115316"/>
                  </a:ext>
                </a:extLst>
              </a:tr>
            </a:tbl>
          </a:graphicData>
        </a:graphic>
      </p:graphicFrame>
      <p:pic>
        <p:nvPicPr>
          <p:cNvPr id="6" name="Afbeelding 5">
            <a:extLst>
              <a:ext uri="{FF2B5EF4-FFF2-40B4-BE49-F238E27FC236}">
                <a16:creationId xmlns:a16="http://schemas.microsoft.com/office/drawing/2014/main" id="{6669EB65-6810-4672-85A6-96CAEEB152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3716" r="52236" b="11976"/>
          <a:stretch/>
        </p:blipFill>
        <p:spPr>
          <a:xfrm rot="20563761">
            <a:off x="1769401" y="4992119"/>
            <a:ext cx="2287678" cy="1677830"/>
          </a:xfrm>
          <a:prstGeom prst="rect">
            <a:avLst/>
          </a:prstGeom>
        </p:spPr>
      </p:pic>
      <p:graphicFrame>
        <p:nvGraphicFramePr>
          <p:cNvPr id="12" name="Tabel 11">
            <a:extLst>
              <a:ext uri="{FF2B5EF4-FFF2-40B4-BE49-F238E27FC236}">
                <a16:creationId xmlns:a16="http://schemas.microsoft.com/office/drawing/2014/main" id="{EB33595A-D012-47C7-B1F4-437A55E92D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3045008"/>
              </p:ext>
            </p:extLst>
          </p:nvPr>
        </p:nvGraphicFramePr>
        <p:xfrm>
          <a:off x="4254568" y="2521434"/>
          <a:ext cx="3679687" cy="247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9687">
                  <a:extLst>
                    <a:ext uri="{9D8B030D-6E8A-4147-A177-3AD203B41FA5}">
                      <a16:colId xmlns:a16="http://schemas.microsoft.com/office/drawing/2014/main" val="4919417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623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dirty="0"/>
                        <a:t>Ik denk dat ik deze taak wel aan kan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NL" dirty="0"/>
                        <a:t>Hierin durf ik initiatief te nemen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dirty="0"/>
                        <a:t>Ik denk dat ik dit wel kan leren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7986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dirty="0"/>
                        <a:t>Ik kan het!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dirty="0"/>
                        <a:t>Ik heb vertrouwen in mijn eigen kunnen!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4773185"/>
                  </a:ext>
                </a:extLst>
              </a:tr>
            </a:tbl>
          </a:graphicData>
        </a:graphic>
      </p:graphicFrame>
      <p:pic>
        <p:nvPicPr>
          <p:cNvPr id="8" name="Afbeelding 7" descr="Afbeelding met water, buiten, lucht, strand&#10;&#10;Automatisch gegenereerde beschrijving">
            <a:extLst>
              <a:ext uri="{FF2B5EF4-FFF2-40B4-BE49-F238E27FC236}">
                <a16:creationId xmlns:a16="http://schemas.microsoft.com/office/drawing/2014/main" id="{C82D84C0-E07F-422D-BC71-38DD1AF0D4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549152" y="4789452"/>
            <a:ext cx="2682658" cy="1788439"/>
          </a:xfrm>
          <a:prstGeom prst="rect">
            <a:avLst/>
          </a:prstGeom>
        </p:spPr>
      </p:pic>
      <p:graphicFrame>
        <p:nvGraphicFramePr>
          <p:cNvPr id="13" name="Tabel 12">
            <a:extLst>
              <a:ext uri="{FF2B5EF4-FFF2-40B4-BE49-F238E27FC236}">
                <a16:creationId xmlns:a16="http://schemas.microsoft.com/office/drawing/2014/main" id="{CA8DBF5D-20F2-4959-AFC2-3F8B4B58D6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931203"/>
              </p:ext>
            </p:extLst>
          </p:nvPr>
        </p:nvGraphicFramePr>
        <p:xfrm>
          <a:off x="8340318" y="2500950"/>
          <a:ext cx="329537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5374">
                  <a:extLst>
                    <a:ext uri="{9D8B030D-6E8A-4147-A177-3AD203B41FA5}">
                      <a16:colId xmlns:a16="http://schemas.microsoft.com/office/drawing/2014/main" val="1795888514"/>
                    </a:ext>
                  </a:extLst>
                </a:gridCol>
              </a:tblGrid>
              <a:tr h="2746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534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dirty="0"/>
                        <a:t>Dit onderwerp vind ik interessant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dirty="0"/>
                        <a:t>Dit onderwerp sluit aan bij mijn talenten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588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dirty="0"/>
                        <a:t>Ik heb invloed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dirty="0"/>
                        <a:t>Ik ben uniek!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7628314"/>
                  </a:ext>
                </a:extLst>
              </a:tr>
            </a:tbl>
          </a:graphicData>
        </a:graphic>
      </p:graphicFrame>
      <p:pic>
        <p:nvPicPr>
          <p:cNvPr id="10" name="Afbeelding 9">
            <a:extLst>
              <a:ext uri="{FF2B5EF4-FFF2-40B4-BE49-F238E27FC236}">
                <a16:creationId xmlns:a16="http://schemas.microsoft.com/office/drawing/2014/main" id="{6BD144F5-1BEF-4560-88EA-41C3B5144F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1245154">
            <a:off x="9832908" y="4193920"/>
            <a:ext cx="2367089" cy="305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96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AA217E-D40A-4104-8424-2EDF7862B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Prestatie kiezen: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BB8181E7-97F9-4BC7-9396-4146C621068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40076720"/>
              </p:ext>
            </p:extLst>
          </p:nvPr>
        </p:nvGraphicFramePr>
        <p:xfrm>
          <a:off x="914400" y="2366963"/>
          <a:ext cx="10363200" cy="183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4400">
                  <a:extLst>
                    <a:ext uri="{9D8B030D-6E8A-4147-A177-3AD203B41FA5}">
                      <a16:colId xmlns:a16="http://schemas.microsoft.com/office/drawing/2014/main" val="1284368992"/>
                    </a:ext>
                  </a:extLst>
                </a:gridCol>
                <a:gridCol w="3454400">
                  <a:extLst>
                    <a:ext uri="{9D8B030D-6E8A-4147-A177-3AD203B41FA5}">
                      <a16:colId xmlns:a16="http://schemas.microsoft.com/office/drawing/2014/main" val="965213046"/>
                    </a:ext>
                  </a:extLst>
                </a:gridCol>
                <a:gridCol w="3454400">
                  <a:extLst>
                    <a:ext uri="{9D8B030D-6E8A-4147-A177-3AD203B41FA5}">
                      <a16:colId xmlns:a16="http://schemas.microsoft.com/office/drawing/2014/main" val="27064816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Product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Informatie (kennis)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Sociaal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9289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Ik heb zin om hier iets moois van te maken!</a:t>
                      </a:r>
                    </a:p>
                    <a:p>
                      <a:endParaRPr lang="nl-NL" dirty="0"/>
                    </a:p>
                    <a:p>
                      <a:r>
                        <a:rPr lang="nl-NL" dirty="0"/>
                        <a:t>De opdracht past bij me.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Hier wil ik meer van weten.</a:t>
                      </a:r>
                    </a:p>
                    <a:p>
                      <a:endParaRPr lang="nl-NL" dirty="0"/>
                    </a:p>
                    <a:p>
                      <a:r>
                        <a:rPr lang="nl-NL" dirty="0"/>
                        <a:t>Dit sluit aan bij iets wat ik al goed kan of veel van weet.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Ik durf dit samen met deze mensen aan.</a:t>
                      </a:r>
                    </a:p>
                    <a:p>
                      <a:endParaRPr lang="nl-NL" dirty="0"/>
                    </a:p>
                    <a:p>
                      <a:r>
                        <a:rPr lang="nl-NL" dirty="0"/>
                        <a:t>Ik voel me prima bij de contacten die ik hiervoor moet leggen.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24040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837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EB6AE0-E288-4338-AAEF-FEF655D5E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211" y="4562855"/>
            <a:ext cx="10916365" cy="113755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 err="1"/>
              <a:t>Waar</a:t>
            </a:r>
            <a:r>
              <a:rPr lang="en-US" sz="4800" dirty="0"/>
              <a:t> het </a:t>
            </a:r>
            <a:r>
              <a:rPr lang="en-US" sz="4800" dirty="0" err="1"/>
              <a:t>echt</a:t>
            </a:r>
            <a:r>
              <a:rPr lang="en-US" sz="4800" dirty="0"/>
              <a:t> om </a:t>
            </a:r>
            <a:r>
              <a:rPr lang="en-US" sz="4800" dirty="0" err="1"/>
              <a:t>gaat</a:t>
            </a:r>
            <a:r>
              <a:rPr lang="en-US" sz="4800" dirty="0"/>
              <a:t>:</a:t>
            </a:r>
          </a:p>
        </p:txBody>
      </p:sp>
      <p:pic>
        <p:nvPicPr>
          <p:cNvPr id="5" name="Tijdelijke aanduiding voor inhoud 4">
            <a:hlinkClick r:id="rId2"/>
            <a:extLst>
              <a:ext uri="{FF2B5EF4-FFF2-40B4-BE49-F238E27FC236}">
                <a16:creationId xmlns:a16="http://schemas.microsoft.com/office/drawing/2014/main" id="{2A737A3A-350A-4C51-8FDB-B0AFEEAFB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257830" y="957486"/>
            <a:ext cx="4380440" cy="3285330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Afbeelding 6" descr="Afbeelding met man, persoon, dragen, foto&#10;&#10;Automatisch gegenereerde beschrijving">
            <a:extLst>
              <a:ext uri="{FF2B5EF4-FFF2-40B4-BE49-F238E27FC236}">
                <a16:creationId xmlns:a16="http://schemas.microsoft.com/office/drawing/2014/main" id="{B0E84C11-6448-4315-8D2C-C863B7F2F2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461628" y="957486"/>
            <a:ext cx="4610989" cy="3285330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3FC38951-B983-4FF4-96CC-C1CD4F6E6AC9}"/>
              </a:ext>
            </a:extLst>
          </p:cNvPr>
          <p:cNvSpPr txBox="1"/>
          <p:nvPr/>
        </p:nvSpPr>
        <p:spPr>
          <a:xfrm>
            <a:off x="2279176" y="4242816"/>
            <a:ext cx="2715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Vanaf 2.25 kijken!</a:t>
            </a:r>
          </a:p>
        </p:txBody>
      </p:sp>
      <p:sp>
        <p:nvSpPr>
          <p:cNvPr id="10" name="Vermenigvuldigingsteken 9">
            <a:extLst>
              <a:ext uri="{FF2B5EF4-FFF2-40B4-BE49-F238E27FC236}">
                <a16:creationId xmlns:a16="http://schemas.microsoft.com/office/drawing/2014/main" id="{939D7156-39D7-403C-BC35-B570256E51D5}"/>
              </a:ext>
            </a:extLst>
          </p:cNvPr>
          <p:cNvSpPr/>
          <p:nvPr/>
        </p:nvSpPr>
        <p:spPr>
          <a:xfrm>
            <a:off x="5999745" y="-189461"/>
            <a:ext cx="5534754" cy="5813946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578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Rectangle 82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1" name="Rectangle 84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Afbeeldingsresultaat voor moeite doen">
            <a:extLst>
              <a:ext uri="{FF2B5EF4-FFF2-40B4-BE49-F238E27FC236}">
                <a16:creationId xmlns:a16="http://schemas.microsoft.com/office/drawing/2014/main" id="{BDCF03A5-55DD-446D-A8F4-B2691C023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794" y="643467"/>
            <a:ext cx="2475653" cy="247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2" name="Rectangle 86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Afbeeldingsresultaat voor keuzes maken">
            <a:extLst>
              <a:ext uri="{FF2B5EF4-FFF2-40B4-BE49-F238E27FC236}">
                <a16:creationId xmlns:a16="http://schemas.microsoft.com/office/drawing/2014/main" id="{93C29360-A6E9-430B-99D4-CB25C3BB54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7"/>
          <a:stretch/>
        </p:blipFill>
        <p:spPr bwMode="auto">
          <a:xfrm>
            <a:off x="1049376" y="3748194"/>
            <a:ext cx="2181239" cy="246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3" name="Rectangle 88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5" name="Picture 2" descr="Afbeeldingsresultaat voor keuzes maken">
            <a:extLst>
              <a:ext uri="{FF2B5EF4-FFF2-40B4-BE49-F238E27FC236}">
                <a16:creationId xmlns:a16="http://schemas.microsoft.com/office/drawing/2014/main" id="{7DCA4BC2-AF01-48FB-9A67-E52285526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676" y="1187950"/>
            <a:ext cx="3252903" cy="449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" name="Rectangle 90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524" y="487090"/>
            <a:ext cx="3588174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Afbeeldingsresultaat voor moeite doen">
            <a:extLst>
              <a:ext uri="{FF2B5EF4-FFF2-40B4-BE49-F238E27FC236}">
                <a16:creationId xmlns:a16="http://schemas.microsoft.com/office/drawing/2014/main" id="{41810BEF-4E45-41E3-A7EE-84FF0D64E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518" y="1267428"/>
            <a:ext cx="3252903" cy="433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8875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213</Words>
  <Application>Microsoft Office PowerPoint</Application>
  <PresentationFormat>Breedbeeld</PresentationFormat>
  <Paragraphs>35</Paragraphs>
  <Slides>6</Slides>
  <Notes>0</Notes>
  <HiddenSlides>1</HiddenSlides>
  <MMClips>1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9" baseType="lpstr">
      <vt:lpstr>Arial</vt:lpstr>
      <vt:lpstr>Tw Cen MT</vt:lpstr>
      <vt:lpstr>Circuit</vt:lpstr>
      <vt:lpstr>Prestatie kiezen</vt:lpstr>
      <vt:lpstr>PowerPoint-presentatie</vt:lpstr>
      <vt:lpstr>Motivatie haal je uit:</vt:lpstr>
      <vt:lpstr>Prestatie kiezen:</vt:lpstr>
      <vt:lpstr>Waar het echt om gaat: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Prestatie kiezen</dc:title>
  <dc:creator>Martine van Winkel</dc:creator>
  <cp:lastModifiedBy>Martine van Winkel</cp:lastModifiedBy>
  <cp:revision>1</cp:revision>
  <dcterms:created xsi:type="dcterms:W3CDTF">2019-01-24T20:18:26Z</dcterms:created>
  <dcterms:modified xsi:type="dcterms:W3CDTF">2019-09-11T19:53:08Z</dcterms:modified>
</cp:coreProperties>
</file>