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9" r:id="rId5"/>
    <p:sldId id="271" r:id="rId6"/>
    <p:sldId id="272" r:id="rId7"/>
    <p:sldId id="270" r:id="rId8"/>
    <p:sldId id="273" r:id="rId9"/>
    <p:sldId id="274" r:id="rId10"/>
    <p:sldId id="268" r:id="rId11"/>
    <p:sldId id="256" r:id="rId12"/>
    <p:sldId id="275" r:id="rId13"/>
    <p:sldId id="276" r:id="rId14"/>
    <p:sldId id="260" r:id="rId15"/>
    <p:sldId id="258" r:id="rId16"/>
    <p:sldId id="263" r:id="rId17"/>
    <p:sldId id="264" r:id="rId18"/>
    <p:sldId id="265" r:id="rId19"/>
    <p:sldId id="266" r:id="rId20"/>
    <p:sldId id="257" r:id="rId21"/>
    <p:sldId id="261" r:id="rId22"/>
    <p:sldId id="262" r:id="rId23"/>
    <p:sldId id="267" r:id="rId2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66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B9E3A85-CA52-4748-9342-213D8FBD2529}" v="204" dt="2018-09-17T11:59:00.4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61" autoAdjust="0"/>
    <p:restoredTop sz="94660"/>
  </p:normalViewPr>
  <p:slideViewPr>
    <p:cSldViewPr snapToGrid="0">
      <p:cViewPr varScale="1">
        <p:scale>
          <a:sx n="68" d="100"/>
          <a:sy n="68" d="100"/>
        </p:scale>
        <p:origin x="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e van Winkel" userId="e6354fa8-8972-4420-af06-d9a785a251fe" providerId="ADAL" clId="{BB9E3A85-CA52-4748-9342-213D8FBD2529}"/>
    <pc:docChg chg="undo custSel mod addSld modSld">
      <pc:chgData name="Martine van Winkel" userId="e6354fa8-8972-4420-af06-d9a785a251fe" providerId="ADAL" clId="{BB9E3A85-CA52-4748-9342-213D8FBD2529}" dt="2018-09-17T11:59:00.436" v="142" actId="26606"/>
      <pc:docMkLst>
        <pc:docMk/>
      </pc:docMkLst>
      <pc:sldChg chg="addSp delSp modSp add mod setBg setClrOvrMap">
        <pc:chgData name="Martine van Winkel" userId="e6354fa8-8972-4420-af06-d9a785a251fe" providerId="ADAL" clId="{BB9E3A85-CA52-4748-9342-213D8FBD2529}" dt="2018-09-17T11:52:52.002" v="127" actId="26606"/>
        <pc:sldMkLst>
          <pc:docMk/>
          <pc:sldMk cId="1188621297" sldId="275"/>
        </pc:sldMkLst>
        <pc:spChg chg="mod">
          <ac:chgData name="Martine van Winkel" userId="e6354fa8-8972-4420-af06-d9a785a251fe" providerId="ADAL" clId="{BB9E3A85-CA52-4748-9342-213D8FBD2529}" dt="2018-09-17T11:52:52.002" v="127" actId="26606"/>
          <ac:spMkLst>
            <pc:docMk/>
            <pc:sldMk cId="1188621297" sldId="275"/>
            <ac:spMk id="2" creationId="{BE819DB3-0AEA-44F2-B782-B46AB0ADCB16}"/>
          </ac:spMkLst>
        </pc:spChg>
        <pc:spChg chg="add del mod">
          <ac:chgData name="Martine van Winkel" userId="e6354fa8-8972-4420-af06-d9a785a251fe" providerId="ADAL" clId="{BB9E3A85-CA52-4748-9342-213D8FBD2529}" dt="2018-09-17T11:51:01.835" v="121" actId="26606"/>
          <ac:spMkLst>
            <pc:docMk/>
            <pc:sldMk cId="1188621297" sldId="275"/>
            <ac:spMk id="3" creationId="{73FD34F4-4F4C-48E3-A3BF-40174761694A}"/>
          </ac:spMkLst>
        </pc:spChg>
        <pc:spChg chg="add del">
          <ac:chgData name="Martine van Winkel" userId="e6354fa8-8972-4420-af06-d9a785a251fe" providerId="ADAL" clId="{BB9E3A85-CA52-4748-9342-213D8FBD2529}" dt="2018-09-17T11:50:56.400" v="118" actId="26606"/>
          <ac:spMkLst>
            <pc:docMk/>
            <pc:sldMk cId="1188621297" sldId="275"/>
            <ac:spMk id="13" creationId="{003713C1-2FB2-413B-BF91-3AE41726FB7A}"/>
          </ac:spMkLst>
        </pc:spChg>
        <pc:spChg chg="add del">
          <ac:chgData name="Martine van Winkel" userId="e6354fa8-8972-4420-af06-d9a785a251fe" providerId="ADAL" clId="{BB9E3A85-CA52-4748-9342-213D8FBD2529}" dt="2018-09-17T11:50:56.400" v="118" actId="26606"/>
          <ac:spMkLst>
            <pc:docMk/>
            <pc:sldMk cId="1188621297" sldId="275"/>
            <ac:spMk id="15" creationId="{90795B4D-5022-4A7F-A01D-8D880B7CDBE6}"/>
          </ac:spMkLst>
        </pc:spChg>
        <pc:spChg chg="add del">
          <ac:chgData name="Martine van Winkel" userId="e6354fa8-8972-4420-af06-d9a785a251fe" providerId="ADAL" clId="{BB9E3A85-CA52-4748-9342-213D8FBD2529}" dt="2018-09-17T11:50:56.400" v="118" actId="26606"/>
          <ac:spMkLst>
            <pc:docMk/>
            <pc:sldMk cId="1188621297" sldId="275"/>
            <ac:spMk id="17" creationId="{AFD19018-DE7C-4796-ADF2-AD2EB0FC0D9C}"/>
          </ac:spMkLst>
        </pc:spChg>
        <pc:spChg chg="add del">
          <ac:chgData name="Martine van Winkel" userId="e6354fa8-8972-4420-af06-d9a785a251fe" providerId="ADAL" clId="{BB9E3A85-CA52-4748-9342-213D8FBD2529}" dt="2018-09-17T11:50:56.400" v="118" actId="26606"/>
          <ac:spMkLst>
            <pc:docMk/>
            <pc:sldMk cId="1188621297" sldId="275"/>
            <ac:spMk id="19" creationId="{B1A0A2C2-4F85-44AF-8708-8DCA4B550CB8}"/>
          </ac:spMkLst>
        </pc:spChg>
        <pc:spChg chg="add del">
          <ac:chgData name="Martine van Winkel" userId="e6354fa8-8972-4420-af06-d9a785a251fe" providerId="ADAL" clId="{BB9E3A85-CA52-4748-9342-213D8FBD2529}" dt="2018-09-17T11:51:01.791" v="120" actId="26606"/>
          <ac:spMkLst>
            <pc:docMk/>
            <pc:sldMk cId="1188621297" sldId="275"/>
            <ac:spMk id="21" creationId="{C0011E3F-BD34-4667-BB27-D4759A02F2F0}"/>
          </ac:spMkLst>
        </pc:spChg>
        <pc:spChg chg="add del">
          <ac:chgData name="Martine van Winkel" userId="e6354fa8-8972-4420-af06-d9a785a251fe" providerId="ADAL" clId="{BB9E3A85-CA52-4748-9342-213D8FBD2529}" dt="2018-09-17T11:51:01.791" v="120" actId="26606"/>
          <ac:spMkLst>
            <pc:docMk/>
            <pc:sldMk cId="1188621297" sldId="275"/>
            <ac:spMk id="23" creationId="{195D13D0-AAE3-4D50-A387-A12348390711}"/>
          </ac:spMkLst>
        </pc:spChg>
        <pc:spChg chg="add del">
          <ac:chgData name="Martine van Winkel" userId="e6354fa8-8972-4420-af06-d9a785a251fe" providerId="ADAL" clId="{BB9E3A85-CA52-4748-9342-213D8FBD2529}" dt="2018-09-17T11:51:01.791" v="120" actId="26606"/>
          <ac:spMkLst>
            <pc:docMk/>
            <pc:sldMk cId="1188621297" sldId="275"/>
            <ac:spMk id="24" creationId="{4D7F244A-5752-4511-BF53-3D216D976C53}"/>
          </ac:spMkLst>
        </pc:spChg>
        <pc:spChg chg="add del">
          <ac:chgData name="Martine van Winkel" userId="e6354fa8-8972-4420-af06-d9a785a251fe" providerId="ADAL" clId="{BB9E3A85-CA52-4748-9342-213D8FBD2529}" dt="2018-09-17T11:51:01.791" v="120" actId="26606"/>
          <ac:spMkLst>
            <pc:docMk/>
            <pc:sldMk cId="1188621297" sldId="275"/>
            <ac:spMk id="25" creationId="{0443508B-EEC8-4A61-8456-B3616046E59B}"/>
          </ac:spMkLst>
        </pc:spChg>
        <pc:spChg chg="add del">
          <ac:chgData name="Martine van Winkel" userId="e6354fa8-8972-4420-af06-d9a785a251fe" providerId="ADAL" clId="{BB9E3A85-CA52-4748-9342-213D8FBD2529}" dt="2018-09-17T11:51:01.791" v="120" actId="26606"/>
          <ac:spMkLst>
            <pc:docMk/>
            <pc:sldMk cId="1188621297" sldId="275"/>
            <ac:spMk id="26" creationId="{56889D1C-8DFF-4FB8-8F22-5A7067ED537D}"/>
          </ac:spMkLst>
        </pc:spChg>
        <pc:spChg chg="add del">
          <ac:chgData name="Martine van Winkel" userId="e6354fa8-8972-4420-af06-d9a785a251fe" providerId="ADAL" clId="{BB9E3A85-CA52-4748-9342-213D8FBD2529}" dt="2018-09-17T11:51:58.880" v="125" actId="26606"/>
          <ac:spMkLst>
            <pc:docMk/>
            <pc:sldMk cId="1188621297" sldId="275"/>
            <ac:spMk id="29" creationId="{003713C1-2FB2-413B-BF91-3AE41726FB7A}"/>
          </ac:spMkLst>
        </pc:spChg>
        <pc:spChg chg="add del">
          <ac:chgData name="Martine van Winkel" userId="e6354fa8-8972-4420-af06-d9a785a251fe" providerId="ADAL" clId="{BB9E3A85-CA52-4748-9342-213D8FBD2529}" dt="2018-09-17T11:51:58.880" v="125" actId="26606"/>
          <ac:spMkLst>
            <pc:docMk/>
            <pc:sldMk cId="1188621297" sldId="275"/>
            <ac:spMk id="30" creationId="{90795B4D-5022-4A7F-A01D-8D880B7CDBE6}"/>
          </ac:spMkLst>
        </pc:spChg>
        <pc:spChg chg="add del">
          <ac:chgData name="Martine van Winkel" userId="e6354fa8-8972-4420-af06-d9a785a251fe" providerId="ADAL" clId="{BB9E3A85-CA52-4748-9342-213D8FBD2529}" dt="2018-09-17T11:51:58.880" v="125" actId="26606"/>
          <ac:spMkLst>
            <pc:docMk/>
            <pc:sldMk cId="1188621297" sldId="275"/>
            <ac:spMk id="31" creationId="{AFD19018-DE7C-4796-ADF2-AD2EB0FC0D9C}"/>
          </ac:spMkLst>
        </pc:spChg>
        <pc:spChg chg="add del">
          <ac:chgData name="Martine van Winkel" userId="e6354fa8-8972-4420-af06-d9a785a251fe" providerId="ADAL" clId="{BB9E3A85-CA52-4748-9342-213D8FBD2529}" dt="2018-09-17T11:51:58.880" v="125" actId="26606"/>
          <ac:spMkLst>
            <pc:docMk/>
            <pc:sldMk cId="1188621297" sldId="275"/>
            <ac:spMk id="32" creationId="{B1A0A2C2-4F85-44AF-8708-8DCA4B550CB8}"/>
          </ac:spMkLst>
        </pc:spChg>
        <pc:spChg chg="add del">
          <ac:chgData name="Martine van Winkel" userId="e6354fa8-8972-4420-af06-d9a785a251fe" providerId="ADAL" clId="{BB9E3A85-CA52-4748-9342-213D8FBD2529}" dt="2018-09-17T11:51:58.818" v="124" actId="26606"/>
          <ac:spMkLst>
            <pc:docMk/>
            <pc:sldMk cId="1188621297" sldId="275"/>
            <ac:spMk id="38" creationId="{003713C1-2FB2-413B-BF91-3AE41726FB7A}"/>
          </ac:spMkLst>
        </pc:spChg>
        <pc:spChg chg="add del">
          <ac:chgData name="Martine van Winkel" userId="e6354fa8-8972-4420-af06-d9a785a251fe" providerId="ADAL" clId="{BB9E3A85-CA52-4748-9342-213D8FBD2529}" dt="2018-09-17T11:51:58.818" v="124" actId="26606"/>
          <ac:spMkLst>
            <pc:docMk/>
            <pc:sldMk cId="1188621297" sldId="275"/>
            <ac:spMk id="40" creationId="{90795B4D-5022-4A7F-A01D-8D880B7CDBE6}"/>
          </ac:spMkLst>
        </pc:spChg>
        <pc:spChg chg="add del">
          <ac:chgData name="Martine van Winkel" userId="e6354fa8-8972-4420-af06-d9a785a251fe" providerId="ADAL" clId="{BB9E3A85-CA52-4748-9342-213D8FBD2529}" dt="2018-09-17T11:51:58.818" v="124" actId="26606"/>
          <ac:spMkLst>
            <pc:docMk/>
            <pc:sldMk cId="1188621297" sldId="275"/>
            <ac:spMk id="42" creationId="{AFD19018-DE7C-4796-ADF2-AD2EB0FC0D9C}"/>
          </ac:spMkLst>
        </pc:spChg>
        <pc:spChg chg="add del">
          <ac:chgData name="Martine van Winkel" userId="e6354fa8-8972-4420-af06-d9a785a251fe" providerId="ADAL" clId="{BB9E3A85-CA52-4748-9342-213D8FBD2529}" dt="2018-09-17T11:51:58.818" v="124" actId="26606"/>
          <ac:spMkLst>
            <pc:docMk/>
            <pc:sldMk cId="1188621297" sldId="275"/>
            <ac:spMk id="44" creationId="{B1A0A2C2-4F85-44AF-8708-8DCA4B550CB8}"/>
          </ac:spMkLst>
        </pc:spChg>
        <pc:spChg chg="add del">
          <ac:chgData name="Martine van Winkel" userId="e6354fa8-8972-4420-af06-d9a785a251fe" providerId="ADAL" clId="{BB9E3A85-CA52-4748-9342-213D8FBD2529}" dt="2018-09-17T11:52:52.002" v="127" actId="26606"/>
          <ac:spMkLst>
            <pc:docMk/>
            <pc:sldMk cId="1188621297" sldId="275"/>
            <ac:spMk id="46" creationId="{1E2E0AFE-704B-4CB8-AB9D-D44727875966}"/>
          </ac:spMkLst>
        </pc:spChg>
        <pc:spChg chg="add">
          <ac:chgData name="Martine van Winkel" userId="e6354fa8-8972-4420-af06-d9a785a251fe" providerId="ADAL" clId="{BB9E3A85-CA52-4748-9342-213D8FBD2529}" dt="2018-09-17T11:52:52.002" v="127" actId="26606"/>
          <ac:spMkLst>
            <pc:docMk/>
            <pc:sldMk cId="1188621297" sldId="275"/>
            <ac:spMk id="51" creationId="{E02F3C71-C981-4614-98EA-D6C494F8091E}"/>
          </ac:spMkLst>
        </pc:spChg>
        <pc:graphicFrameChg chg="add del">
          <ac:chgData name="Martine van Winkel" userId="e6354fa8-8972-4420-af06-d9a785a251fe" providerId="ADAL" clId="{BB9E3A85-CA52-4748-9342-213D8FBD2529}" dt="2018-09-17T11:50:56.400" v="118" actId="26606"/>
          <ac:graphicFrameMkLst>
            <pc:docMk/>
            <pc:sldMk cId="1188621297" sldId="275"/>
            <ac:graphicFrameMk id="8" creationId="{00E16888-5CF5-4CFD-B6F2-774962788108}"/>
          </ac:graphicFrameMkLst>
        </pc:graphicFrameChg>
        <pc:graphicFrameChg chg="add del">
          <ac:chgData name="Martine van Winkel" userId="e6354fa8-8972-4420-af06-d9a785a251fe" providerId="ADAL" clId="{BB9E3A85-CA52-4748-9342-213D8FBD2529}" dt="2018-09-17T11:51:01.791" v="120" actId="26606"/>
          <ac:graphicFrameMkLst>
            <pc:docMk/>
            <pc:sldMk cId="1188621297" sldId="275"/>
            <ac:graphicFrameMk id="27" creationId="{EABD4F6C-9506-4275-AF2E-65ABBF79D69F}"/>
          </ac:graphicFrameMkLst>
        </pc:graphicFrameChg>
        <pc:graphicFrameChg chg="add mod modGraphic">
          <ac:chgData name="Martine van Winkel" userId="e6354fa8-8972-4420-af06-d9a785a251fe" providerId="ADAL" clId="{BB9E3A85-CA52-4748-9342-213D8FBD2529}" dt="2018-09-17T11:52:52.002" v="127" actId="26606"/>
          <ac:graphicFrameMkLst>
            <pc:docMk/>
            <pc:sldMk cId="1188621297" sldId="275"/>
            <ac:graphicFrameMk id="33" creationId="{00E16888-5CF5-4CFD-B6F2-774962788108}"/>
          </ac:graphicFrameMkLst>
        </pc:graphicFrameChg>
        <pc:picChg chg="add mod ord">
          <ac:chgData name="Martine van Winkel" userId="e6354fa8-8972-4420-af06-d9a785a251fe" providerId="ADAL" clId="{BB9E3A85-CA52-4748-9342-213D8FBD2529}" dt="2018-09-17T11:52:52.002" v="127" actId="26606"/>
          <ac:picMkLst>
            <pc:docMk/>
            <pc:sldMk cId="1188621297" sldId="275"/>
            <ac:picMk id="4" creationId="{81C1CEF5-77C9-4739-B128-473799C89A7F}"/>
          </ac:picMkLst>
        </pc:picChg>
        <pc:picChg chg="add mod ord">
          <ac:chgData name="Martine van Winkel" userId="e6354fa8-8972-4420-af06-d9a785a251fe" providerId="ADAL" clId="{BB9E3A85-CA52-4748-9342-213D8FBD2529}" dt="2018-09-17T11:52:52.002" v="127" actId="26606"/>
          <ac:picMkLst>
            <pc:docMk/>
            <pc:sldMk cId="1188621297" sldId="275"/>
            <ac:picMk id="5" creationId="{B6A7483F-DADB-4D56-BBA2-0125262AD666}"/>
          </ac:picMkLst>
        </pc:picChg>
        <pc:picChg chg="add del mod">
          <ac:chgData name="Martine van Winkel" userId="e6354fa8-8972-4420-af06-d9a785a251fe" providerId="ADAL" clId="{BB9E3A85-CA52-4748-9342-213D8FBD2529}" dt="2018-09-17T11:52:37.859" v="126" actId="478"/>
          <ac:picMkLst>
            <pc:docMk/>
            <pc:sldMk cId="1188621297" sldId="275"/>
            <ac:picMk id="6" creationId="{737CD0AC-32E0-4CDB-A9AC-976BF83743E4}"/>
          </ac:picMkLst>
        </pc:picChg>
        <pc:cxnChg chg="add del">
          <ac:chgData name="Martine van Winkel" userId="e6354fa8-8972-4420-af06-d9a785a251fe" providerId="ADAL" clId="{BB9E3A85-CA52-4748-9342-213D8FBD2529}" dt="2018-09-17T11:51:01.791" v="120" actId="26606"/>
          <ac:cxnSpMkLst>
            <pc:docMk/>
            <pc:sldMk cId="1188621297" sldId="275"/>
            <ac:cxnSpMk id="22" creationId="{0372E6AA-67A8-46EF-A691-6887B0BAC505}"/>
          </ac:cxnSpMkLst>
        </pc:cxnChg>
      </pc:sldChg>
      <pc:sldChg chg="addSp delSp modSp add mod setBg">
        <pc:chgData name="Martine van Winkel" userId="e6354fa8-8972-4420-af06-d9a785a251fe" providerId="ADAL" clId="{BB9E3A85-CA52-4748-9342-213D8FBD2529}" dt="2018-09-17T11:59:00.436" v="142" actId="26606"/>
        <pc:sldMkLst>
          <pc:docMk/>
          <pc:sldMk cId="2181527693" sldId="276"/>
        </pc:sldMkLst>
        <pc:spChg chg="mod">
          <ac:chgData name="Martine van Winkel" userId="e6354fa8-8972-4420-af06-d9a785a251fe" providerId="ADAL" clId="{BB9E3A85-CA52-4748-9342-213D8FBD2529}" dt="2018-09-17T11:59:00.418" v="141" actId="26606"/>
          <ac:spMkLst>
            <pc:docMk/>
            <pc:sldMk cId="2181527693" sldId="276"/>
            <ac:spMk id="2" creationId="{EBAC83D9-2149-468E-A321-3026D8AF2187}"/>
          </ac:spMkLst>
        </pc:spChg>
        <pc:spChg chg="mod">
          <ac:chgData name="Martine van Winkel" userId="e6354fa8-8972-4420-af06-d9a785a251fe" providerId="ADAL" clId="{BB9E3A85-CA52-4748-9342-213D8FBD2529}" dt="2018-09-17T11:59:00.418" v="141" actId="26606"/>
          <ac:spMkLst>
            <pc:docMk/>
            <pc:sldMk cId="2181527693" sldId="276"/>
            <ac:spMk id="3" creationId="{3AF99EB8-FDA3-4B71-8C01-5023260E1368}"/>
          </ac:spMkLst>
        </pc:spChg>
        <pc:spChg chg="add del">
          <ac:chgData name="Martine van Winkel" userId="e6354fa8-8972-4420-af06-d9a785a251fe" providerId="ADAL" clId="{BB9E3A85-CA52-4748-9342-213D8FBD2529}" dt="2018-09-17T11:59:00.436" v="142" actId="26606"/>
          <ac:spMkLst>
            <pc:docMk/>
            <pc:sldMk cId="2181527693" sldId="276"/>
            <ac:spMk id="8" creationId="{3B854194-185D-494D-905C-7C7CB2E30F6E}"/>
          </ac:spMkLst>
        </pc:spChg>
        <pc:spChg chg="add del">
          <ac:chgData name="Martine van Winkel" userId="e6354fa8-8972-4420-af06-d9a785a251fe" providerId="ADAL" clId="{BB9E3A85-CA52-4748-9342-213D8FBD2529}" dt="2018-09-17T11:59:00.436" v="142" actId="26606"/>
          <ac:spMkLst>
            <pc:docMk/>
            <pc:sldMk cId="2181527693" sldId="276"/>
            <ac:spMk id="10" creationId="{B4F5FA0D-0104-4987-8241-EFF7C85B88DE}"/>
          </ac:spMkLst>
        </pc:spChg>
        <pc:spChg chg="add del">
          <ac:chgData name="Martine van Winkel" userId="e6354fa8-8972-4420-af06-d9a785a251fe" providerId="ADAL" clId="{BB9E3A85-CA52-4748-9342-213D8FBD2529}" dt="2018-09-17T11:59:00.418" v="141" actId="26606"/>
          <ac:spMkLst>
            <pc:docMk/>
            <pc:sldMk cId="2181527693" sldId="276"/>
            <ac:spMk id="17" creationId="{15911E3A-C35B-4EF7-A355-B84E9A14AF4D}"/>
          </ac:spMkLst>
        </pc:spChg>
        <pc:spChg chg="add">
          <ac:chgData name="Martine van Winkel" userId="e6354fa8-8972-4420-af06-d9a785a251fe" providerId="ADAL" clId="{BB9E3A85-CA52-4748-9342-213D8FBD2529}" dt="2018-09-17T11:59:00.436" v="142" actId="26606"/>
          <ac:spMkLst>
            <pc:docMk/>
            <pc:sldMk cId="2181527693" sldId="276"/>
            <ac:spMk id="47" creationId="{3B854194-185D-494D-905C-7C7CB2E30F6E}"/>
          </ac:spMkLst>
        </pc:spChg>
        <pc:spChg chg="add">
          <ac:chgData name="Martine van Winkel" userId="e6354fa8-8972-4420-af06-d9a785a251fe" providerId="ADAL" clId="{BB9E3A85-CA52-4748-9342-213D8FBD2529}" dt="2018-09-17T11:59:00.436" v="142" actId="26606"/>
          <ac:spMkLst>
            <pc:docMk/>
            <pc:sldMk cId="2181527693" sldId="276"/>
            <ac:spMk id="48" creationId="{B4F5FA0D-0104-4987-8241-EFF7C85B88DE}"/>
          </ac:spMkLst>
        </pc:spChg>
        <pc:grpChg chg="add del">
          <ac:chgData name="Martine van Winkel" userId="e6354fa8-8972-4420-af06-d9a785a251fe" providerId="ADAL" clId="{BB9E3A85-CA52-4748-9342-213D8FBD2529}" dt="2018-09-17T11:59:00.418" v="141" actId="26606"/>
          <ac:grpSpMkLst>
            <pc:docMk/>
            <pc:sldMk cId="2181527693" sldId="276"/>
            <ac:grpSpMk id="19" creationId="{E21ADB3D-AD65-44B4-847D-5E90E90A5D16}"/>
          </ac:grpSpMkLst>
        </pc:grpChg>
        <pc:grpChg chg="add del">
          <ac:chgData name="Martine van Winkel" userId="e6354fa8-8972-4420-af06-d9a785a251fe" providerId="ADAL" clId="{BB9E3A85-CA52-4748-9342-213D8FBD2529}" dt="2018-09-17T11:59:00.418" v="141" actId="26606"/>
          <ac:grpSpMkLst>
            <pc:docMk/>
            <pc:sldMk cId="2181527693" sldId="276"/>
            <ac:grpSpMk id="42" creationId="{5F8A7F7F-DD1A-4F41-98AC-B9CE2A620CDC}"/>
          </ac:grpSpMkLst>
        </pc:grpChg>
        <pc:picChg chg="add del">
          <ac:chgData name="Martine van Winkel" userId="e6354fa8-8972-4420-af06-d9a785a251fe" providerId="ADAL" clId="{BB9E3A85-CA52-4748-9342-213D8FBD2529}" dt="2018-09-17T11:59:00.436" v="142" actId="26606"/>
          <ac:picMkLst>
            <pc:docMk/>
            <pc:sldMk cId="2181527693" sldId="276"/>
            <ac:picMk id="12" creationId="{2897127E-6CEF-446C-BE87-93B7C46E49D1}"/>
          </ac:picMkLst>
        </pc:picChg>
        <pc:picChg chg="add">
          <ac:chgData name="Martine van Winkel" userId="e6354fa8-8972-4420-af06-d9a785a251fe" providerId="ADAL" clId="{BB9E3A85-CA52-4748-9342-213D8FBD2529}" dt="2018-09-17T11:59:00.436" v="142" actId="26606"/>
          <ac:picMkLst>
            <pc:docMk/>
            <pc:sldMk cId="2181527693" sldId="276"/>
            <ac:picMk id="21" creationId="{2897127E-6CEF-446C-BE87-93B7C46E49D1}"/>
          </ac:picMkLst>
        </pc:picChg>
      </pc:sldChg>
    </pc:docChg>
  </pc:docChgLst>
  <pc:docChgLst>
    <pc:chgData name="Martine van Winkel" userId="e6354fa8-8972-4420-af06-d9a785a251fe" providerId="ADAL" clId="{47F7FAEC-E11C-4FD9-A7F2-C6F509AA0DC3}"/>
    <pc:docChg chg="custSel modSld sldOrd">
      <pc:chgData name="Martine van Winkel" userId="e6354fa8-8972-4420-af06-d9a785a251fe" providerId="ADAL" clId="{47F7FAEC-E11C-4FD9-A7F2-C6F509AA0DC3}" dt="2018-09-16T18:43:58.075" v="58"/>
      <pc:docMkLst>
        <pc:docMk/>
      </pc:docMkLst>
      <pc:sldChg chg="ord">
        <pc:chgData name="Martine van Winkel" userId="e6354fa8-8972-4420-af06-d9a785a251fe" providerId="ADAL" clId="{47F7FAEC-E11C-4FD9-A7F2-C6F509AA0DC3}" dt="2018-09-16T18:43:40.608" v="57"/>
        <pc:sldMkLst>
          <pc:docMk/>
          <pc:sldMk cId="2771778267" sldId="270"/>
        </pc:sldMkLst>
      </pc:sldChg>
      <pc:sldChg chg="addSp modSp ord">
        <pc:chgData name="Martine van Winkel" userId="e6354fa8-8972-4420-af06-d9a785a251fe" providerId="ADAL" clId="{47F7FAEC-E11C-4FD9-A7F2-C6F509AA0DC3}" dt="2018-09-16T18:43:58.075" v="58"/>
        <pc:sldMkLst>
          <pc:docMk/>
          <pc:sldMk cId="1492501892" sldId="273"/>
        </pc:sldMkLst>
        <pc:spChg chg="mod">
          <ac:chgData name="Martine van Winkel" userId="e6354fa8-8972-4420-af06-d9a785a251fe" providerId="ADAL" clId="{47F7FAEC-E11C-4FD9-A7F2-C6F509AA0DC3}" dt="2018-09-16T18:43:15.341" v="53" actId="1076"/>
          <ac:spMkLst>
            <pc:docMk/>
            <pc:sldMk cId="1492501892" sldId="273"/>
            <ac:spMk id="3" creationId="{124DC6DA-BDCF-40AD-AA12-887945830B2E}"/>
          </ac:spMkLst>
        </pc:spChg>
        <pc:spChg chg="add mod">
          <ac:chgData name="Martine van Winkel" userId="e6354fa8-8972-4420-af06-d9a785a251fe" providerId="ADAL" clId="{47F7FAEC-E11C-4FD9-A7F2-C6F509AA0DC3}" dt="2018-09-16T18:43:24.629" v="56" actId="1076"/>
          <ac:spMkLst>
            <pc:docMk/>
            <pc:sldMk cId="1492501892" sldId="273"/>
            <ac:spMk id="8" creationId="{55CC524A-9284-4E6A-A2A2-DA2336CD0144}"/>
          </ac:spMkLst>
        </pc:spChg>
        <pc:spChg chg="add mod">
          <ac:chgData name="Martine van Winkel" userId="e6354fa8-8972-4420-af06-d9a785a251fe" providerId="ADAL" clId="{47F7FAEC-E11C-4FD9-A7F2-C6F509AA0DC3}" dt="2018-09-16T18:43:21.789" v="55" actId="1076"/>
          <ac:spMkLst>
            <pc:docMk/>
            <pc:sldMk cId="1492501892" sldId="273"/>
            <ac:spMk id="9" creationId="{06DA94EE-1778-4970-9167-6BC11C746105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7E2D231-30EF-43D2-A27C-AF784ADFF250}" type="doc">
      <dgm:prSet loTypeId="urn:microsoft.com/office/officeart/2005/8/layout/vList2" loCatId="list" qsTypeId="urn:microsoft.com/office/officeart/2005/8/quickstyle/simple5" qsCatId="simple" csTypeId="urn:microsoft.com/office/officeart/2005/8/colors/accent6_2" csCatId="accent6"/>
      <dgm:spPr/>
      <dgm:t>
        <a:bodyPr/>
        <a:lstStyle/>
        <a:p>
          <a:endParaRPr lang="en-US"/>
        </a:p>
      </dgm:t>
    </dgm:pt>
    <dgm:pt modelId="{0BFD51FA-F3C9-45D1-870A-0F34881F644E}">
      <dgm:prSet/>
      <dgm:spPr/>
      <dgm:t>
        <a:bodyPr/>
        <a:lstStyle/>
        <a:p>
          <a:r>
            <a:rPr lang="nl-NL"/>
            <a:t>Zoek eerst op het belangrijkste woord</a:t>
          </a:r>
          <a:endParaRPr lang="en-US"/>
        </a:p>
      </dgm:t>
    </dgm:pt>
    <dgm:pt modelId="{615FFA2B-D87B-4E9F-B8DA-2A3781B49925}" type="parTrans" cxnId="{69220DBA-AD5C-479D-A32F-FB19D87FB434}">
      <dgm:prSet/>
      <dgm:spPr/>
      <dgm:t>
        <a:bodyPr/>
        <a:lstStyle/>
        <a:p>
          <a:endParaRPr lang="en-US"/>
        </a:p>
      </dgm:t>
    </dgm:pt>
    <dgm:pt modelId="{49008608-3A0E-4788-8D49-387C3DB34ADE}" type="sibTrans" cxnId="{69220DBA-AD5C-479D-A32F-FB19D87FB434}">
      <dgm:prSet/>
      <dgm:spPr/>
      <dgm:t>
        <a:bodyPr/>
        <a:lstStyle/>
        <a:p>
          <a:endParaRPr lang="en-US"/>
        </a:p>
      </dgm:t>
    </dgm:pt>
    <dgm:pt modelId="{ECBA6974-141A-41F3-97E2-5FA666385108}">
      <dgm:prSet/>
      <dgm:spPr/>
      <dgm:t>
        <a:bodyPr/>
        <a:lstStyle/>
        <a:p>
          <a:r>
            <a:rPr lang="nl-NL"/>
            <a:t>Bij te veel ‘hits’ weer een woord toevoegen</a:t>
          </a:r>
          <a:endParaRPr lang="en-US"/>
        </a:p>
      </dgm:t>
    </dgm:pt>
    <dgm:pt modelId="{56CB6867-B97B-4DEE-9F75-397EACE58E32}" type="parTrans" cxnId="{2057D6D6-0BA7-40DA-AE96-802B3513AFB7}">
      <dgm:prSet/>
      <dgm:spPr/>
      <dgm:t>
        <a:bodyPr/>
        <a:lstStyle/>
        <a:p>
          <a:endParaRPr lang="en-US"/>
        </a:p>
      </dgm:t>
    </dgm:pt>
    <dgm:pt modelId="{13F8A12E-BC87-4E2D-A53F-EE809B454B05}" type="sibTrans" cxnId="{2057D6D6-0BA7-40DA-AE96-802B3513AFB7}">
      <dgm:prSet/>
      <dgm:spPr/>
      <dgm:t>
        <a:bodyPr/>
        <a:lstStyle/>
        <a:p>
          <a:endParaRPr lang="en-US"/>
        </a:p>
      </dgm:t>
    </dgm:pt>
    <dgm:pt modelId="{BFA9B9FE-7A6D-41F6-9934-08A46B68F0F0}">
      <dgm:prSet/>
      <dgm:spPr/>
      <dgm:t>
        <a:bodyPr/>
        <a:lstStyle/>
        <a:p>
          <a:r>
            <a:rPr lang="nl-NL"/>
            <a:t>Enz.</a:t>
          </a:r>
          <a:endParaRPr lang="en-US"/>
        </a:p>
      </dgm:t>
    </dgm:pt>
    <dgm:pt modelId="{54A4B09C-212B-4C0F-8A74-A2C3ABD37670}" type="parTrans" cxnId="{B473F212-D3A6-46B3-814A-DCDF9DCC0962}">
      <dgm:prSet/>
      <dgm:spPr/>
      <dgm:t>
        <a:bodyPr/>
        <a:lstStyle/>
        <a:p>
          <a:endParaRPr lang="en-US"/>
        </a:p>
      </dgm:t>
    </dgm:pt>
    <dgm:pt modelId="{BD63D75D-2B1E-481A-B594-124B1C6D9D6F}" type="sibTrans" cxnId="{B473F212-D3A6-46B3-814A-DCDF9DCC0962}">
      <dgm:prSet/>
      <dgm:spPr/>
      <dgm:t>
        <a:bodyPr/>
        <a:lstStyle/>
        <a:p>
          <a:endParaRPr lang="en-US"/>
        </a:p>
      </dgm:t>
    </dgm:pt>
    <dgm:pt modelId="{8EAA9738-C06D-4732-A1FE-AFCC6AEBFA82}" type="pres">
      <dgm:prSet presAssocID="{47E2D231-30EF-43D2-A27C-AF784ADFF250}" presName="linear" presStyleCnt="0">
        <dgm:presLayoutVars>
          <dgm:animLvl val="lvl"/>
          <dgm:resizeHandles val="exact"/>
        </dgm:presLayoutVars>
      </dgm:prSet>
      <dgm:spPr/>
    </dgm:pt>
    <dgm:pt modelId="{233DA554-37B6-46F2-BF20-DB2D1C1229FE}" type="pres">
      <dgm:prSet presAssocID="{0BFD51FA-F3C9-45D1-870A-0F34881F644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5AB277B-B476-4526-994E-4C1651F34607}" type="pres">
      <dgm:prSet presAssocID="{49008608-3A0E-4788-8D49-387C3DB34ADE}" presName="spacer" presStyleCnt="0"/>
      <dgm:spPr/>
    </dgm:pt>
    <dgm:pt modelId="{102B76BF-44FE-40E8-AF2F-E3447D8568EC}" type="pres">
      <dgm:prSet presAssocID="{ECBA6974-141A-41F3-97E2-5FA6663851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3B82E58-A5A0-41AB-85F8-A5B8CA82BEE8}" type="pres">
      <dgm:prSet presAssocID="{13F8A12E-BC87-4E2D-A53F-EE809B454B05}" presName="spacer" presStyleCnt="0"/>
      <dgm:spPr/>
    </dgm:pt>
    <dgm:pt modelId="{80A32C7C-AF2D-41AA-8863-72B809A38715}" type="pres">
      <dgm:prSet presAssocID="{BFA9B9FE-7A6D-41F6-9934-08A46B68F0F0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B473F212-D3A6-46B3-814A-DCDF9DCC0962}" srcId="{47E2D231-30EF-43D2-A27C-AF784ADFF250}" destId="{BFA9B9FE-7A6D-41F6-9934-08A46B68F0F0}" srcOrd="2" destOrd="0" parTransId="{54A4B09C-212B-4C0F-8A74-A2C3ABD37670}" sibTransId="{BD63D75D-2B1E-481A-B594-124B1C6D9D6F}"/>
    <dgm:cxn modelId="{91A9135D-7EB7-4B5D-9DEF-A8F30373608F}" type="presOf" srcId="{BFA9B9FE-7A6D-41F6-9934-08A46B68F0F0}" destId="{80A32C7C-AF2D-41AA-8863-72B809A38715}" srcOrd="0" destOrd="0" presId="urn:microsoft.com/office/officeart/2005/8/layout/vList2"/>
    <dgm:cxn modelId="{FF30488D-10AF-4C3D-B567-EABEE1BD3B46}" type="presOf" srcId="{0BFD51FA-F3C9-45D1-870A-0F34881F644E}" destId="{233DA554-37B6-46F2-BF20-DB2D1C1229FE}" srcOrd="0" destOrd="0" presId="urn:microsoft.com/office/officeart/2005/8/layout/vList2"/>
    <dgm:cxn modelId="{69220DBA-AD5C-479D-A32F-FB19D87FB434}" srcId="{47E2D231-30EF-43D2-A27C-AF784ADFF250}" destId="{0BFD51FA-F3C9-45D1-870A-0F34881F644E}" srcOrd="0" destOrd="0" parTransId="{615FFA2B-D87B-4E9F-B8DA-2A3781B49925}" sibTransId="{49008608-3A0E-4788-8D49-387C3DB34ADE}"/>
    <dgm:cxn modelId="{2057D6D6-0BA7-40DA-AE96-802B3513AFB7}" srcId="{47E2D231-30EF-43D2-A27C-AF784ADFF250}" destId="{ECBA6974-141A-41F3-97E2-5FA666385108}" srcOrd="1" destOrd="0" parTransId="{56CB6867-B97B-4DEE-9F75-397EACE58E32}" sibTransId="{13F8A12E-BC87-4E2D-A53F-EE809B454B05}"/>
    <dgm:cxn modelId="{0ACFD7D7-1A81-413C-9769-84F467AD7270}" type="presOf" srcId="{47E2D231-30EF-43D2-A27C-AF784ADFF250}" destId="{8EAA9738-C06D-4732-A1FE-AFCC6AEBFA82}" srcOrd="0" destOrd="0" presId="urn:microsoft.com/office/officeart/2005/8/layout/vList2"/>
    <dgm:cxn modelId="{3967A7F0-B9EB-4CA9-8657-E237E7B06738}" type="presOf" srcId="{ECBA6974-141A-41F3-97E2-5FA666385108}" destId="{102B76BF-44FE-40E8-AF2F-E3447D8568EC}" srcOrd="0" destOrd="0" presId="urn:microsoft.com/office/officeart/2005/8/layout/vList2"/>
    <dgm:cxn modelId="{1CD2B73C-257F-40E0-869E-CD06C04A1562}" type="presParOf" srcId="{8EAA9738-C06D-4732-A1FE-AFCC6AEBFA82}" destId="{233DA554-37B6-46F2-BF20-DB2D1C1229FE}" srcOrd="0" destOrd="0" presId="urn:microsoft.com/office/officeart/2005/8/layout/vList2"/>
    <dgm:cxn modelId="{938BF8C5-A7A4-4B44-84FB-647979C28B2F}" type="presParOf" srcId="{8EAA9738-C06D-4732-A1FE-AFCC6AEBFA82}" destId="{55AB277B-B476-4526-994E-4C1651F34607}" srcOrd="1" destOrd="0" presId="urn:microsoft.com/office/officeart/2005/8/layout/vList2"/>
    <dgm:cxn modelId="{D23609AF-BA18-4AB7-BEA0-C06E23B04CD6}" type="presParOf" srcId="{8EAA9738-C06D-4732-A1FE-AFCC6AEBFA82}" destId="{102B76BF-44FE-40E8-AF2F-E3447D8568EC}" srcOrd="2" destOrd="0" presId="urn:microsoft.com/office/officeart/2005/8/layout/vList2"/>
    <dgm:cxn modelId="{6CA5C7F6-BD90-4AB4-BC37-A56B3627AA74}" type="presParOf" srcId="{8EAA9738-C06D-4732-A1FE-AFCC6AEBFA82}" destId="{93B82E58-A5A0-41AB-85F8-A5B8CA82BEE8}" srcOrd="3" destOrd="0" presId="urn:microsoft.com/office/officeart/2005/8/layout/vList2"/>
    <dgm:cxn modelId="{D6946C63-EAA5-4152-A642-2EC25A61616A}" type="presParOf" srcId="{8EAA9738-C06D-4732-A1FE-AFCC6AEBFA82}" destId="{80A32C7C-AF2D-41AA-8863-72B809A38715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3DA554-37B6-46F2-BF20-DB2D1C1229FE}">
      <dsp:nvSpPr>
        <dsp:cNvPr id="0" name=""/>
        <dsp:cNvSpPr/>
      </dsp:nvSpPr>
      <dsp:spPr>
        <a:xfrm>
          <a:off x="0" y="1894"/>
          <a:ext cx="6204984" cy="115202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Zoek eerst op het belangrijkste woord</a:t>
          </a:r>
          <a:endParaRPr lang="en-US" sz="2900" kern="1200"/>
        </a:p>
      </dsp:txBody>
      <dsp:txXfrm>
        <a:off x="56237" y="58131"/>
        <a:ext cx="6092510" cy="1039555"/>
      </dsp:txXfrm>
    </dsp:sp>
    <dsp:sp modelId="{102B76BF-44FE-40E8-AF2F-E3447D8568EC}">
      <dsp:nvSpPr>
        <dsp:cNvPr id="0" name=""/>
        <dsp:cNvSpPr/>
      </dsp:nvSpPr>
      <dsp:spPr>
        <a:xfrm>
          <a:off x="0" y="1237443"/>
          <a:ext cx="6204984" cy="115202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Bij te veel ‘hits’ weer een woord toevoegen</a:t>
          </a:r>
          <a:endParaRPr lang="en-US" sz="2900" kern="1200"/>
        </a:p>
      </dsp:txBody>
      <dsp:txXfrm>
        <a:off x="56237" y="1293680"/>
        <a:ext cx="6092510" cy="1039555"/>
      </dsp:txXfrm>
    </dsp:sp>
    <dsp:sp modelId="{80A32C7C-AF2D-41AA-8863-72B809A38715}">
      <dsp:nvSpPr>
        <dsp:cNvPr id="0" name=""/>
        <dsp:cNvSpPr/>
      </dsp:nvSpPr>
      <dsp:spPr>
        <a:xfrm>
          <a:off x="0" y="2472993"/>
          <a:ext cx="6204984" cy="1152029"/>
        </a:xfrm>
        <a:prstGeom prst="round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900" kern="1200"/>
            <a:t>Enz.</a:t>
          </a:r>
          <a:endParaRPr lang="en-US" sz="2900" kern="1200"/>
        </a:p>
      </dsp:txBody>
      <dsp:txXfrm>
        <a:off x="56237" y="2529230"/>
        <a:ext cx="6092510" cy="103955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10743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64919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37097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59467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518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63880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87224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5262497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0875935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08055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364101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D88F94-13CA-4C29-B105-15D4CB99E414}" type="datetimeFigureOut">
              <a:rPr lang="nl-NL" smtClean="0"/>
              <a:t>17-9-2018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564E7-8915-419C-97F9-8A3538815801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725387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ebdetective.nl/index.php/checklist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ebdetective.nl/speuropdrachten/informatie-zoeken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robzijlstra.wordpress.com/tag/sokken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g"/><Relationship Id="rId3" Type="http://schemas.openxmlformats.org/officeDocument/2006/relationships/hyperlink" Target="http://blogoscoped.com/archive/2009-07-23-n83.html" TargetMode="External"/><Relationship Id="rId7" Type="http://schemas.openxmlformats.org/officeDocument/2006/relationships/hyperlink" Target="https://www.pexels.com/photo/book-book-pages-books-browse-267556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hyperlink" Target="https://www.reliablesoft.net/how-to-become-an-expert-in-your-niche-even-if-you-are-not/" TargetMode="External"/><Relationship Id="rId4" Type="http://schemas.openxmlformats.org/officeDocument/2006/relationships/image" Target="../media/image3.jpg"/><Relationship Id="rId9" Type="http://schemas.openxmlformats.org/officeDocument/2006/relationships/hyperlink" Target="http://veronicaunadulterated.blogspot.com/2011_04_01_archive.htm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fishandchipz.wordpress.com/tag/houska-castle/" TargetMode="Externa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pixelrz.com/lists/suggestions/granada-spanje/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mnogolok.info/ewrazphoto-augustus.htm" TargetMode="External"/><Relationship Id="rId4" Type="http://schemas.openxmlformats.org/officeDocument/2006/relationships/image" Target="../media/image8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ADC2792-7C69-4C45-A3BD-669F25D6600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/>
              <a:t>Informatie</a:t>
            </a:r>
            <a:br>
              <a:rPr lang="nl-NL" dirty="0"/>
            </a:br>
            <a:r>
              <a:rPr lang="nl-NL" dirty="0"/>
              <a:t>vaardigheden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FF86EB5E-6345-4B52-B904-1B2C7D9D07B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/>
              <a:t>Hoe vind ik de juiste informatie?</a:t>
            </a:r>
          </a:p>
        </p:txBody>
      </p:sp>
    </p:spTree>
    <p:extLst>
      <p:ext uri="{BB962C8B-B14F-4D97-AF65-F5344CB8AC3E}">
        <p14:creationId xmlns:p14="http://schemas.microsoft.com/office/powerpoint/2010/main" val="26909047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16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18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EBAC83D9-2149-468E-A321-3026D8AF2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b="1">
                <a:solidFill>
                  <a:srgbClr val="FFFFFF"/>
                </a:solidFill>
              </a:rPr>
              <a:t>Tips</a:t>
            </a:r>
            <a:endParaRPr lang="nl-NL" b="1" dirty="0">
              <a:solidFill>
                <a:srgbClr val="FFFFFF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AF99EB8-FDA3-4B71-8C01-5023260E13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rgbClr val="000000"/>
                </a:solidFill>
                <a:hlinkClick r:id="rId3"/>
              </a:rPr>
              <a:t>https://www.webdetective.nl/index.php/checklist</a:t>
            </a:r>
            <a:r>
              <a:rPr lang="nl-NL" sz="2400">
                <a:solidFill>
                  <a:srgbClr val="000000"/>
                </a:solidFill>
              </a:rPr>
              <a:t> </a:t>
            </a:r>
          </a:p>
          <a:p>
            <a:r>
              <a:rPr lang="nl-NL" sz="2400">
                <a:solidFill>
                  <a:srgbClr val="000000"/>
                </a:solidFill>
                <a:hlinkClick r:id="rId4"/>
              </a:rPr>
              <a:t>https://www.webdetective.nl/speuropdrachten/informatie-zoeken</a:t>
            </a:r>
            <a:r>
              <a:rPr lang="nl-NL" sz="2400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815276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1045392" y="1725768"/>
            <a:ext cx="1002349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5" name="Rechthoek 4"/>
          <p:cNvSpPr/>
          <p:nvPr/>
        </p:nvSpPr>
        <p:spPr>
          <a:xfrm>
            <a:off x="2047741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" name="Rechthoek 5"/>
          <p:cNvSpPr/>
          <p:nvPr/>
        </p:nvSpPr>
        <p:spPr>
          <a:xfrm>
            <a:off x="3359183" y="1725768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" name="Rechthoek 6"/>
          <p:cNvSpPr/>
          <p:nvPr/>
        </p:nvSpPr>
        <p:spPr>
          <a:xfrm>
            <a:off x="4730315" y="1725767"/>
            <a:ext cx="1006755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8" name="Rechthoek 7"/>
          <p:cNvSpPr/>
          <p:nvPr/>
        </p:nvSpPr>
        <p:spPr>
          <a:xfrm>
            <a:off x="5732664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9" name="Rechthoek 8"/>
          <p:cNvSpPr/>
          <p:nvPr/>
        </p:nvSpPr>
        <p:spPr>
          <a:xfrm>
            <a:off x="6893965" y="1725767"/>
            <a:ext cx="1390918" cy="8500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045392" y="1725768"/>
            <a:ext cx="9383356" cy="1429555"/>
          </a:xfrm>
          <a:prstGeom prst="rect">
            <a:avLst/>
          </a:prstGeom>
        </p:spPr>
      </p:pic>
      <p:sp>
        <p:nvSpPr>
          <p:cNvPr id="11" name="Titel 10"/>
          <p:cNvSpPr>
            <a:spLocks noGrp="1"/>
          </p:cNvSpPr>
          <p:nvPr>
            <p:ph type="title"/>
          </p:nvPr>
        </p:nvSpPr>
        <p:spPr>
          <a:xfrm>
            <a:off x="474864" y="3525659"/>
            <a:ext cx="10515600" cy="2852737"/>
          </a:xfrm>
        </p:spPr>
        <p:txBody>
          <a:bodyPr/>
          <a:lstStyle/>
          <a:p>
            <a:r>
              <a:rPr lang="nl-NL" dirty="0"/>
              <a:t>Hulpmiddelen van Google (web)</a:t>
            </a:r>
          </a:p>
        </p:txBody>
      </p:sp>
      <p:pic>
        <p:nvPicPr>
          <p:cNvPr id="13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5506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8139447" y="2156604"/>
            <a:ext cx="2437189" cy="106894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9004" y="2349788"/>
            <a:ext cx="9417633" cy="1428341"/>
          </a:xfrm>
          <a:prstGeom prst="rect">
            <a:avLst/>
          </a:prstGeom>
        </p:spPr>
      </p:pic>
      <p:pic>
        <p:nvPicPr>
          <p:cNvPr id="4" name="Afbeelding 3"/>
          <p:cNvPicPr>
            <a:picLocks noChangeAspect="1"/>
          </p:cNvPicPr>
          <p:nvPr/>
        </p:nvPicPr>
        <p:blipFill rotWithShape="1">
          <a:blip r:embed="rId3"/>
          <a:srcRect l="15747" t="31483"/>
          <a:stretch/>
        </p:blipFill>
        <p:spPr>
          <a:xfrm>
            <a:off x="1159003" y="3593205"/>
            <a:ext cx="1762717" cy="2228045"/>
          </a:xfrm>
          <a:prstGeom prst="rect">
            <a:avLst/>
          </a:prstGeom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8533" y="3593205"/>
            <a:ext cx="1618381" cy="2228045"/>
          </a:xfrm>
          <a:prstGeom prst="rect">
            <a:avLst/>
          </a:prstGeom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52178" y="3593204"/>
            <a:ext cx="1665715" cy="2099257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78913" y="3667918"/>
            <a:ext cx="2427355" cy="1586661"/>
          </a:xfrm>
          <a:prstGeom prst="rect">
            <a:avLst/>
          </a:prstGeom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819041" y="3593204"/>
            <a:ext cx="5503634" cy="1906075"/>
          </a:xfrm>
          <a:prstGeom prst="rect">
            <a:avLst/>
          </a:prstGeom>
        </p:spPr>
      </p:pic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206913" y="-382325"/>
            <a:ext cx="9144000" cy="2387600"/>
          </a:xfrm>
        </p:spPr>
        <p:txBody>
          <a:bodyPr/>
          <a:lstStyle/>
          <a:p>
            <a:r>
              <a:rPr lang="nl-NL" dirty="0"/>
              <a:t>Afbeeldingen zoeken</a:t>
            </a:r>
          </a:p>
        </p:txBody>
      </p:sp>
      <p:pic>
        <p:nvPicPr>
          <p:cNvPr id="12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80595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016"/>
          <a:stretch/>
        </p:blipFill>
        <p:spPr>
          <a:xfrm>
            <a:off x="790338" y="1931831"/>
            <a:ext cx="9930695" cy="1120462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4159876" y="3389528"/>
            <a:ext cx="350305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Google zoekt naar woorden die op een webpagina voor komen.</a:t>
            </a:r>
          </a:p>
          <a:p>
            <a:r>
              <a:rPr lang="nl-NL" dirty="0"/>
              <a:t>Hoofdpijn zal dus eerder voorkomen op een medische site dan ‘mijn hoofd doet zeer’</a:t>
            </a:r>
          </a:p>
        </p:txBody>
      </p:sp>
    </p:spTree>
    <p:extLst>
      <p:ext uri="{BB962C8B-B14F-4D97-AF65-F5344CB8AC3E}">
        <p14:creationId xmlns:p14="http://schemas.microsoft.com/office/powerpoint/2010/main" val="4143067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5" t="4072" r="72365" b="64370"/>
          <a:stretch/>
        </p:blipFill>
        <p:spPr>
          <a:xfrm>
            <a:off x="1154248" y="2179748"/>
            <a:ext cx="3057143" cy="79849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245476" y="3908684"/>
            <a:ext cx="3490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Simpele zoektermen van 1 of 2 woorden geven breedste resultaat.</a:t>
            </a:r>
          </a:p>
          <a:p>
            <a:r>
              <a:rPr lang="nl-NL" dirty="0"/>
              <a:t>Begin met korte termen.</a:t>
            </a:r>
          </a:p>
          <a:p>
            <a:r>
              <a:rPr lang="nl-NL" dirty="0"/>
              <a:t>Voeg daarna meer woorden toe.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128" b="37013"/>
          <a:stretch/>
        </p:blipFill>
        <p:spPr>
          <a:xfrm>
            <a:off x="5399646" y="1727974"/>
            <a:ext cx="4758645" cy="1350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9164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964" y="1957589"/>
            <a:ext cx="10348541" cy="2730297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Woordkeuze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097133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748" b="65513"/>
          <a:stretch/>
        </p:blipFill>
        <p:spPr>
          <a:xfrm>
            <a:off x="939607" y="2382592"/>
            <a:ext cx="4456642" cy="669701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Synoniemen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3167928" y="3938709"/>
            <a:ext cx="458487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Als je wilt zoeken op woorden met dezelfde betekenis, zet je ~ voor je zoekterm.</a:t>
            </a:r>
          </a:p>
          <a:p>
            <a:r>
              <a:rPr lang="nl-NL" dirty="0"/>
              <a:t>Bijvoorbeeld: (~toetje recept).</a:t>
            </a:r>
          </a:p>
          <a:p>
            <a:r>
              <a:rPr lang="nl-NL" dirty="0"/>
              <a:t>Dan zoekt google ook op desserts en nagerechten.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10" b="31689"/>
          <a:stretch/>
        </p:blipFill>
        <p:spPr>
          <a:xfrm>
            <a:off x="5653825" y="2382592"/>
            <a:ext cx="5356716" cy="13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84349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1549" b="25425"/>
          <a:stretch/>
        </p:blipFill>
        <p:spPr>
          <a:xfrm>
            <a:off x="943059" y="1931831"/>
            <a:ext cx="4813797" cy="2781838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Woorden combinatie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kstvak 4"/>
          <p:cNvSpPr txBox="1"/>
          <p:nvPr/>
        </p:nvSpPr>
        <p:spPr>
          <a:xfrm>
            <a:off x="2730321" y="4917752"/>
            <a:ext cx="453336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Plaats voor en achter je zoekterm dubbele aanhalingstekens om precies naar die woorden en  woordvolgorde te zoeken.</a:t>
            </a:r>
          </a:p>
        </p:txBody>
      </p:sp>
      <p:pic>
        <p:nvPicPr>
          <p:cNvPr id="6" name="Afbeelding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b="72725"/>
          <a:stretch/>
        </p:blipFill>
        <p:spPr>
          <a:xfrm>
            <a:off x="5859887" y="1931831"/>
            <a:ext cx="5018552" cy="1017432"/>
          </a:xfrm>
          <a:prstGeom prst="rect">
            <a:avLst/>
          </a:prstGeom>
        </p:spPr>
      </p:pic>
      <p:pic>
        <p:nvPicPr>
          <p:cNvPr id="7" name="Afbeelding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8" t="81826"/>
          <a:stretch/>
        </p:blipFill>
        <p:spPr>
          <a:xfrm>
            <a:off x="5808372" y="4065597"/>
            <a:ext cx="5018552" cy="677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68874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9224" y="1944711"/>
            <a:ext cx="8921220" cy="3764820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Afbeeldingen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73531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573" y="2292441"/>
            <a:ext cx="8749468" cy="2606454"/>
          </a:xfrm>
          <a:prstGeom prst="rect">
            <a:avLst/>
          </a:prstGeom>
        </p:spPr>
      </p:pic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Definities </a:t>
            </a:r>
          </a:p>
        </p:txBody>
      </p:sp>
      <p:pic>
        <p:nvPicPr>
          <p:cNvPr id="4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8748" y="5204091"/>
            <a:ext cx="1273981" cy="1273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10273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21000"/>
            <a:lum/>
            <a:extLst>
              <a:ext uri="{837473B0-CC2E-450A-ABE3-18F120FF3D39}">
                <a1611:picAttrSrcUrl xmlns:a1611="http://schemas.microsoft.com/office/drawing/2016/11/main" r:id="rId3"/>
              </a:ext>
            </a:extLst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2B50E2B-CEEC-4A50-9AAD-75A3FD78F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Zoeken???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E43A8D18-5A1A-4451-AD6F-8A458A246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12091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/>
              <a:t>“Mam, weet jij waar mijn broodtrommel/sjaal/linker sok/tas/agenda/haarborstel/sleutel/etc. ligt?!”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16D4B8BF-8A75-4A28-A6CA-483F2A2CE029}"/>
              </a:ext>
            </a:extLst>
          </p:cNvPr>
          <p:cNvSpPr/>
          <p:nvPr/>
        </p:nvSpPr>
        <p:spPr>
          <a:xfrm>
            <a:off x="775711" y="3714793"/>
            <a:ext cx="1057808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Tja, vinden wat je zoekt is altijd lastig</a:t>
            </a:r>
            <a:endParaRPr lang="nl-NL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41CA40CA-B233-4420-8BBA-A89B3E0D99D6}"/>
              </a:ext>
            </a:extLst>
          </p:cNvPr>
          <p:cNvSpPr/>
          <p:nvPr/>
        </p:nvSpPr>
        <p:spPr>
          <a:xfrm rot="19773226">
            <a:off x="274475" y="2344843"/>
            <a:ext cx="806496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‘Heb je wel goed gezocht?!’ </a:t>
            </a:r>
            <a:endParaRPr lang="nl-NL" sz="5400" b="0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DE7BE157-93CC-4350-B5F5-B042A72C5CB6}"/>
              </a:ext>
            </a:extLst>
          </p:cNvPr>
          <p:cNvSpPr/>
          <p:nvPr/>
        </p:nvSpPr>
        <p:spPr>
          <a:xfrm rot="847383">
            <a:off x="7552813" y="2128036"/>
            <a:ext cx="37449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rgbClr val="FFC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Ja, tuurlijk!!!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C0FDDBA4-4CFC-4909-A782-BB67751CF7E0}"/>
              </a:ext>
            </a:extLst>
          </p:cNvPr>
          <p:cNvSpPr/>
          <p:nvPr/>
        </p:nvSpPr>
        <p:spPr>
          <a:xfrm>
            <a:off x="5200563" y="2967335"/>
            <a:ext cx="179087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nl-NL" sz="5400" b="0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Duh!!</a:t>
            </a:r>
          </a:p>
        </p:txBody>
      </p:sp>
    </p:spTree>
    <p:extLst>
      <p:ext uri="{BB962C8B-B14F-4D97-AF65-F5344CB8AC3E}">
        <p14:creationId xmlns:p14="http://schemas.microsoft.com/office/powerpoint/2010/main" val="2095945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3" grpId="1" build="p"/>
      <p:bldP spid="4" grpId="0"/>
      <p:bldP spid="5" grpId="0"/>
      <p:bldP spid="5" grpId="1"/>
      <p:bldP spid="6" grpId="0"/>
      <p:bldP spid="6" grpId="1"/>
      <p:bldP spid="7" grpId="0"/>
      <p:bldP spid="7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youngstartup.nl/uploads/images/188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95" y="167426"/>
            <a:ext cx="12029918" cy="6272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819" y="4861640"/>
            <a:ext cx="1881657" cy="1263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437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Afbeelding 14" descr="Afbeelding met binnen&#10;&#10;Beschrijving is gegenereerd met hoge betrouwbaarheid">
            <a:extLst>
              <a:ext uri="{FF2B5EF4-FFF2-40B4-BE49-F238E27FC236}">
                <a16:creationId xmlns:a16="http://schemas.microsoft.com/office/drawing/2014/main" id="{5D9A6E4C-12DF-4129-B637-C4A0A0C35F8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9409" r="3" b="785"/>
          <a:stretch/>
        </p:blipFill>
        <p:spPr>
          <a:xfrm>
            <a:off x="20" y="-2"/>
            <a:ext cx="4064296" cy="2281286"/>
          </a:xfrm>
          <a:prstGeom prst="rect">
            <a:avLst/>
          </a:prstGeom>
        </p:spPr>
      </p:pic>
      <p:pic>
        <p:nvPicPr>
          <p:cNvPr id="33" name="Tijdelijke aanduiding voor inhoud 4">
            <a:extLst>
              <a:ext uri="{FF2B5EF4-FFF2-40B4-BE49-F238E27FC236}">
                <a16:creationId xmlns:a16="http://schemas.microsoft.com/office/drawing/2014/main" id="{8BEB8AD1-F5D6-4D12-B68B-E07FEE45495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t="10414" r="3" b="5499"/>
          <a:stretch/>
        </p:blipFill>
        <p:spPr>
          <a:xfrm>
            <a:off x="20" y="2285777"/>
            <a:ext cx="4064292" cy="2281271"/>
          </a:xfrm>
          <a:prstGeom prst="rect">
            <a:avLst/>
          </a:prstGeom>
        </p:spPr>
      </p:pic>
      <p:pic>
        <p:nvPicPr>
          <p:cNvPr id="10" name="Afbeelding 9">
            <a:extLst>
              <a:ext uri="{FF2B5EF4-FFF2-40B4-BE49-F238E27FC236}">
                <a16:creationId xmlns:a16="http://schemas.microsoft.com/office/drawing/2014/main" id="{8A2C6EE7-948D-4224-930F-16021524001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7"/>
              </a:ext>
            </a:extLst>
          </a:blip>
          <a:srcRect t="16969" r="2" b="2"/>
          <a:stretch/>
        </p:blipFill>
        <p:spPr>
          <a:xfrm>
            <a:off x="2" y="4605434"/>
            <a:ext cx="4064311" cy="2252566"/>
          </a:xfrm>
          <a:prstGeom prst="rect">
            <a:avLst/>
          </a:prstGeom>
        </p:spPr>
      </p:pic>
      <p:pic>
        <p:nvPicPr>
          <p:cNvPr id="7" name="Afbeelding 6" descr="Afbeelding met boek&#10;&#10;Beschrijving is gegenereerd met hoge betrouwbaarheid">
            <a:extLst>
              <a:ext uri="{FF2B5EF4-FFF2-40B4-BE49-F238E27FC236}">
                <a16:creationId xmlns:a16="http://schemas.microsoft.com/office/drawing/2014/main" id="{1CAE9310-75E9-4074-8396-0D44E80B38B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1053"/>
          <a:stretch/>
        </p:blipFill>
        <p:spPr>
          <a:xfrm>
            <a:off x="4064314" y="-10"/>
            <a:ext cx="8133358" cy="6858000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B849539B-3694-4E8A-A991-D68126CF33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6096000" y="639740"/>
            <a:ext cx="5440680" cy="5578521"/>
          </a:xfrm>
          <a:prstGeom prst="rect">
            <a:avLst/>
          </a:prstGeom>
          <a:solidFill>
            <a:schemeClr val="bg1">
              <a:lumMod val="75000"/>
              <a:lumOff val="25000"/>
              <a:alpha val="93000"/>
            </a:schemeClr>
          </a:solidFill>
          <a:ln w="127000" cap="sq" cmpd="thinThick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F3A5ED4-BC33-4D5A-AB97-BFA8CD43C4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9" y="828675"/>
            <a:ext cx="4686301" cy="115656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4000"/>
              <a:t>Bronnen</a:t>
            </a:r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5D24317-6D0E-4553-A14C-1FA053CABF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2285774"/>
            <a:ext cx="4064320" cy="0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34">
            <a:extLst>
              <a:ext uri="{FF2B5EF4-FFF2-40B4-BE49-F238E27FC236}">
                <a16:creationId xmlns:a16="http://schemas.microsoft.com/office/drawing/2014/main" id="{63EB244B-FC59-4853-A68E-E0D7BCF3B6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76999" y="2117364"/>
            <a:ext cx="3060895" cy="2285824"/>
          </a:xfrm>
        </p:spPr>
        <p:txBody>
          <a:bodyPr>
            <a:normAutofit/>
          </a:bodyPr>
          <a:lstStyle/>
          <a:p>
            <a:r>
              <a:rPr lang="en-US" sz="1800" dirty="0"/>
              <a:t>Expert</a:t>
            </a:r>
          </a:p>
          <a:p>
            <a:r>
              <a:rPr lang="en-US" sz="1800" dirty="0" err="1"/>
              <a:t>Tijdschriften</a:t>
            </a:r>
            <a:endParaRPr lang="en-US" sz="1800" dirty="0"/>
          </a:p>
          <a:p>
            <a:r>
              <a:rPr lang="en-US" sz="1800" dirty="0" err="1"/>
              <a:t>Boeken</a:t>
            </a:r>
            <a:endParaRPr lang="en-US" sz="1800" dirty="0"/>
          </a:p>
          <a:p>
            <a:r>
              <a:rPr lang="en-US" sz="1800" dirty="0" err="1"/>
              <a:t>Onderzoek</a:t>
            </a:r>
            <a:endParaRPr lang="en-US" sz="1800" dirty="0"/>
          </a:p>
          <a:p>
            <a:r>
              <a:rPr lang="en-US" sz="1800" dirty="0"/>
              <a:t>Internet</a:t>
            </a:r>
          </a:p>
          <a:p>
            <a:pPr marL="0" indent="0">
              <a:buNone/>
            </a:pPr>
            <a:endParaRPr lang="en-US" sz="1800" dirty="0"/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1AA718E0-F8D2-4975-85FE-D33E8A7B91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064319" y="-680"/>
            <a:ext cx="0" cy="6858003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530B4850-945A-46A3-9947-3CA9A8DFB4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4571548"/>
            <a:ext cx="4064320" cy="0"/>
          </a:xfrm>
          <a:prstGeom prst="line">
            <a:avLst/>
          </a:prstGeom>
          <a:ln w="10160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5126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Tijdelijke aanduiding voor inhoud 4">
            <a:extLst>
              <a:ext uri="{FF2B5EF4-FFF2-40B4-BE49-F238E27FC236}">
                <a16:creationId xmlns:a16="http://schemas.microsoft.com/office/drawing/2014/main" id="{2121AC20-D3A1-48CA-BC2F-5422472987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5094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E862BE82-D00D-42C1-BF16-93AA37870C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chemeClr val="bg1"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F6D92C2D-1D3D-4974-918C-06579FB354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333" y="-2"/>
            <a:ext cx="5441859" cy="5654940"/>
          </a:xfrm>
          <a:custGeom>
            <a:avLst/>
            <a:gdLst>
              <a:gd name="connsiteX0" fmla="*/ 0 w 5441859"/>
              <a:gd name="connsiteY0" fmla="*/ 0 h 5654940"/>
              <a:gd name="connsiteX1" fmla="*/ 4400492 w 5441859"/>
              <a:gd name="connsiteY1" fmla="*/ 0 h 5654940"/>
              <a:gd name="connsiteX2" fmla="*/ 4484767 w 5441859"/>
              <a:gd name="connsiteY2" fmla="*/ 76595 h 5654940"/>
              <a:gd name="connsiteX3" fmla="*/ 5441859 w 5441859"/>
              <a:gd name="connsiteY3" fmla="*/ 2387221 h 5654940"/>
              <a:gd name="connsiteX4" fmla="*/ 2174140 w 5441859"/>
              <a:gd name="connsiteY4" fmla="*/ 5654940 h 5654940"/>
              <a:gd name="connsiteX5" fmla="*/ 156693 w 5441859"/>
              <a:gd name="connsiteY5" fmla="*/ 4957981 h 5654940"/>
              <a:gd name="connsiteX6" fmla="*/ 0 w 5441859"/>
              <a:gd name="connsiteY6" fmla="*/ 4820612 h 56549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441859" h="5654940">
                <a:moveTo>
                  <a:pt x="0" y="0"/>
                </a:moveTo>
                <a:lnTo>
                  <a:pt x="4400492" y="0"/>
                </a:lnTo>
                <a:lnTo>
                  <a:pt x="4484767" y="76595"/>
                </a:lnTo>
                <a:cubicBezTo>
                  <a:pt x="5076108" y="667936"/>
                  <a:pt x="5441859" y="1484866"/>
                  <a:pt x="5441859" y="2387221"/>
                </a:cubicBezTo>
                <a:cubicBezTo>
                  <a:pt x="5441859" y="4191932"/>
                  <a:pt x="3978851" y="5654940"/>
                  <a:pt x="2174140" y="5654940"/>
                </a:cubicBezTo>
                <a:cubicBezTo>
                  <a:pt x="1412778" y="5654940"/>
                  <a:pt x="712231" y="5394557"/>
                  <a:pt x="156693" y="4957981"/>
                </a:cubicBezTo>
                <a:lnTo>
                  <a:pt x="0" y="4820612"/>
                </a:lnTo>
                <a:close/>
              </a:path>
            </a:pathLst>
          </a:custGeom>
          <a:solidFill>
            <a:schemeClr val="bg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BDBFEE9-B150-4CCB-8FA7-745884695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242" y="632990"/>
            <a:ext cx="4062643" cy="1043409"/>
          </a:xfrm>
        </p:spPr>
        <p:txBody>
          <a:bodyPr>
            <a:normAutofit/>
          </a:bodyPr>
          <a:lstStyle/>
          <a:p>
            <a:r>
              <a:rPr lang="nl-NL" sz="3600" dirty="0"/>
              <a:t>Stappenplan</a:t>
            </a:r>
          </a:p>
        </p:txBody>
      </p:sp>
      <p:sp>
        <p:nvSpPr>
          <p:cNvPr id="26" name="Tijdelijke aanduiding voor inhoud 6">
            <a:extLst>
              <a:ext uri="{FF2B5EF4-FFF2-40B4-BE49-F238E27FC236}">
                <a16:creationId xmlns:a16="http://schemas.microsoft.com/office/drawing/2014/main" id="{F3DA8251-9724-4274-B94A-50EA5018DD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242" y="1774371"/>
            <a:ext cx="4062642" cy="3501013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nl-NL" sz="1800" dirty="0"/>
              <a:t>Big 6: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Wat willen we eigenlijk weten?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Welke informatiebronnen kunnen geschikt zijn?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Waar vind je de juiste informatie?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Hoe ga je de informatie gebruiken en waar beoordeel je die informatie op?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Hoe ga je de informatie verwerken?</a:t>
            </a:r>
          </a:p>
          <a:p>
            <a:pPr marL="342900" indent="-342900">
              <a:buFont typeface="+mj-lt"/>
              <a:buAutoNum type="arabicPeriod"/>
            </a:pPr>
            <a:r>
              <a:rPr lang="nl-NL" sz="1800" dirty="0"/>
              <a:t>Wat is de kwaliteit van de rapportage?</a:t>
            </a:r>
          </a:p>
        </p:txBody>
      </p:sp>
    </p:spTree>
    <p:extLst>
      <p:ext uri="{BB962C8B-B14F-4D97-AF65-F5344CB8AC3E}">
        <p14:creationId xmlns:p14="http://schemas.microsoft.com/office/powerpoint/2010/main" val="2771778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A0BF428C-DA8B-4D99-9930-18F7F91D87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76801" y="1690688"/>
            <a:ext cx="7316944" cy="5167312"/>
          </a:xfrm>
          <a:custGeom>
            <a:avLst/>
            <a:gdLst>
              <a:gd name="connsiteX0" fmla="*/ 0 w 7316944"/>
              <a:gd name="connsiteY0" fmla="*/ 0 h 5167312"/>
              <a:gd name="connsiteX1" fmla="*/ 7316944 w 7316944"/>
              <a:gd name="connsiteY1" fmla="*/ 0 h 5167312"/>
              <a:gd name="connsiteX2" fmla="*/ 7316944 w 7316944"/>
              <a:gd name="connsiteY2" fmla="*/ 5167312 h 5167312"/>
              <a:gd name="connsiteX3" fmla="*/ 472697 w 7316944"/>
              <a:gd name="connsiteY3" fmla="*/ 5167312 h 5167312"/>
              <a:gd name="connsiteX4" fmla="*/ 2866576 w 7316944"/>
              <a:gd name="connsiteY4" fmla="*/ 952 h 5167312"/>
              <a:gd name="connsiteX5" fmla="*/ 0 w 7316944"/>
              <a:gd name="connsiteY5" fmla="*/ 952 h 51673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316944" h="5167312">
                <a:moveTo>
                  <a:pt x="0" y="0"/>
                </a:moveTo>
                <a:lnTo>
                  <a:pt x="7316944" y="0"/>
                </a:lnTo>
                <a:lnTo>
                  <a:pt x="7316944" y="5167312"/>
                </a:lnTo>
                <a:lnTo>
                  <a:pt x="472697" y="5167312"/>
                </a:lnTo>
                <a:lnTo>
                  <a:pt x="2866576" y="952"/>
                </a:lnTo>
                <a:lnTo>
                  <a:pt x="0" y="952"/>
                </a:lnTo>
                <a:close/>
              </a:path>
            </a:pathLst>
          </a:custGeom>
          <a:solidFill>
            <a:srgbClr val="A6A6A6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4" name="Freeform 37">
            <a:extLst>
              <a:ext uri="{FF2B5EF4-FFF2-40B4-BE49-F238E27FC236}">
                <a16:creationId xmlns:a16="http://schemas.microsoft.com/office/drawing/2014/main" id="{A03E2379-8871-408A-95CE-7AAE8FA53A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-1746" y="1691164"/>
            <a:ext cx="7571262" cy="5166360"/>
          </a:xfrm>
          <a:custGeom>
            <a:avLst/>
            <a:gdLst>
              <a:gd name="connsiteX0" fmla="*/ 0 w 7571262"/>
              <a:gd name="connsiteY0" fmla="*/ 5166360 h 5166360"/>
              <a:gd name="connsiteX1" fmla="*/ 7571262 w 7571262"/>
              <a:gd name="connsiteY1" fmla="*/ 5166360 h 5166360"/>
              <a:gd name="connsiteX2" fmla="*/ 5177382 w 7571262"/>
              <a:gd name="connsiteY2" fmla="*/ 0 h 5166360"/>
              <a:gd name="connsiteX3" fmla="*/ 5171159 w 7571262"/>
              <a:gd name="connsiteY3" fmla="*/ 0 h 5166360"/>
              <a:gd name="connsiteX4" fmla="*/ 3981368 w 7571262"/>
              <a:gd name="connsiteY4" fmla="*/ 0 h 5166360"/>
              <a:gd name="connsiteX5" fmla="*/ 2331323 w 7571262"/>
              <a:gd name="connsiteY5" fmla="*/ 0 h 5166360"/>
              <a:gd name="connsiteX6" fmla="*/ 0 w 7571262"/>
              <a:gd name="connsiteY6" fmla="*/ 0 h 5166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571262" h="5166360">
                <a:moveTo>
                  <a:pt x="0" y="5166360"/>
                </a:moveTo>
                <a:lnTo>
                  <a:pt x="7571262" y="5166360"/>
                </a:lnTo>
                <a:lnTo>
                  <a:pt x="5177382" y="0"/>
                </a:lnTo>
                <a:lnTo>
                  <a:pt x="5171159" y="0"/>
                </a:lnTo>
                <a:lnTo>
                  <a:pt x="3981368" y="0"/>
                </a:lnTo>
                <a:lnTo>
                  <a:pt x="2331323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54AAD157-B721-4DC8-B3F9-6308AEB5A5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nl-NL" dirty="0"/>
              <a:t>Bronnen beoordelen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24DC6DA-BDCF-40AD-AA12-887945830B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78105" y="1904483"/>
            <a:ext cx="3322983" cy="1156502"/>
          </a:xfrm>
        </p:spPr>
        <p:txBody>
          <a:bodyPr anchor="t">
            <a:normAutofit/>
          </a:bodyPr>
          <a:lstStyle/>
          <a:p>
            <a:r>
              <a:rPr lang="nl-NL" sz="1200" dirty="0">
                <a:solidFill>
                  <a:srgbClr val="FFFFFF"/>
                </a:solidFill>
              </a:rPr>
              <a:t>Bruikbaarheid</a:t>
            </a:r>
          </a:p>
          <a:p>
            <a:r>
              <a:rPr lang="nl-NL" sz="1200" dirty="0">
                <a:solidFill>
                  <a:srgbClr val="FFFFFF"/>
                </a:solidFill>
              </a:rPr>
              <a:t>Representativiteit (komt dit vaker voor?)</a:t>
            </a:r>
          </a:p>
          <a:p>
            <a:r>
              <a:rPr lang="nl-NL" sz="1200" dirty="0">
                <a:solidFill>
                  <a:srgbClr val="FFFFFF"/>
                </a:solidFill>
              </a:rPr>
              <a:t>Betrouwbaarheid</a:t>
            </a:r>
          </a:p>
          <a:p>
            <a:r>
              <a:rPr lang="nl-NL" sz="1200" dirty="0">
                <a:solidFill>
                  <a:srgbClr val="FFFFFF"/>
                </a:solidFill>
              </a:rPr>
              <a:t>Standplaatsgebondenheid</a:t>
            </a:r>
          </a:p>
        </p:txBody>
      </p:sp>
      <p:pic>
        <p:nvPicPr>
          <p:cNvPr id="5" name="Afbeelding 4" descr="Afbeelding met persoon&#10;&#10;Beschrijving is gegenereerd met zeer hoge betrouwbaarheid">
            <a:extLst>
              <a:ext uri="{FF2B5EF4-FFF2-40B4-BE49-F238E27FC236}">
                <a16:creationId xmlns:a16="http://schemas.microsoft.com/office/drawing/2014/main" id="{2F607769-CF90-4F65-82EF-8E42F66D65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858897" y="2046546"/>
            <a:ext cx="4166313" cy="1676940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pic>
        <p:nvPicPr>
          <p:cNvPr id="7" name="Afbeelding 6" descr="Afbeelding met tekst&#10;&#10;Beschrijving is gegenereerd met hoge betrouwbaarheid">
            <a:extLst>
              <a:ext uri="{FF2B5EF4-FFF2-40B4-BE49-F238E27FC236}">
                <a16:creationId xmlns:a16="http://schemas.microsoft.com/office/drawing/2014/main" id="{351111C9-C9AE-43D0-8339-542E56509F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6908801" y="4256549"/>
            <a:ext cx="5116410" cy="1803534"/>
          </a:xfrm>
          <a:custGeom>
            <a:avLst/>
            <a:gdLst>
              <a:gd name="connsiteX0" fmla="*/ 0 w 4636009"/>
              <a:gd name="connsiteY0" fmla="*/ 0 h 5032375"/>
              <a:gd name="connsiteX1" fmla="*/ 4636009 w 4636009"/>
              <a:gd name="connsiteY1" fmla="*/ 0 h 5032375"/>
              <a:gd name="connsiteX2" fmla="*/ 4636009 w 4636009"/>
              <a:gd name="connsiteY2" fmla="*/ 5032375 h 5032375"/>
              <a:gd name="connsiteX3" fmla="*/ 0 w 4636009"/>
              <a:gd name="connsiteY3" fmla="*/ 5032375 h 50323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6009" h="5032375">
                <a:moveTo>
                  <a:pt x="0" y="0"/>
                </a:moveTo>
                <a:lnTo>
                  <a:pt x="4636009" y="0"/>
                </a:lnTo>
                <a:lnTo>
                  <a:pt x="4636009" y="5032375"/>
                </a:lnTo>
                <a:lnTo>
                  <a:pt x="0" y="5032375"/>
                </a:lnTo>
                <a:close/>
              </a:path>
            </a:pathLst>
          </a:custGeom>
        </p:spPr>
      </p:pic>
      <p:sp>
        <p:nvSpPr>
          <p:cNvPr id="8" name="Tekstvak 7">
            <a:extLst>
              <a:ext uri="{FF2B5EF4-FFF2-40B4-BE49-F238E27FC236}">
                <a16:creationId xmlns:a16="http://schemas.microsoft.com/office/drawing/2014/main" id="{55CC524A-9284-4E6A-A2A2-DA2336CD0144}"/>
              </a:ext>
            </a:extLst>
          </p:cNvPr>
          <p:cNvSpPr txBox="1"/>
          <p:nvPr/>
        </p:nvSpPr>
        <p:spPr>
          <a:xfrm>
            <a:off x="1486497" y="3723486"/>
            <a:ext cx="341906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b="1" dirty="0">
                <a:solidFill>
                  <a:srgbClr val="00B0F0"/>
                </a:solidFill>
              </a:rPr>
              <a:t>Bruikbaar</a:t>
            </a:r>
          </a:p>
          <a:p>
            <a:r>
              <a:rPr lang="nl-NL" b="1" dirty="0">
                <a:solidFill>
                  <a:srgbClr val="00B0F0"/>
                </a:solidFill>
              </a:rPr>
              <a:t>Betrouwbaar</a:t>
            </a:r>
          </a:p>
          <a:p>
            <a:r>
              <a:rPr lang="nl-NL" b="1" dirty="0">
                <a:solidFill>
                  <a:srgbClr val="00B0F0"/>
                </a:solidFill>
              </a:rPr>
              <a:t>Begrijpelijk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06DA94EE-1778-4970-9167-6BC11C746105}"/>
              </a:ext>
            </a:extLst>
          </p:cNvPr>
          <p:cNvSpPr/>
          <p:nvPr/>
        </p:nvSpPr>
        <p:spPr>
          <a:xfrm rot="19901072">
            <a:off x="439682" y="2967336"/>
            <a:ext cx="213794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nl-NL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3B’s</a:t>
            </a:r>
          </a:p>
        </p:txBody>
      </p:sp>
    </p:spTree>
    <p:extLst>
      <p:ext uri="{BB962C8B-B14F-4D97-AF65-F5344CB8AC3E}">
        <p14:creationId xmlns:p14="http://schemas.microsoft.com/office/powerpoint/2010/main" val="14925018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3B854194-185D-494D-905C-7C7CB2E30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608211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4F5FA0D-0104-4987-8241-EFF7C85B88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12191998" cy="6858000"/>
          </a:xfrm>
          <a:prstGeom prst="rect">
            <a:avLst/>
          </a:prstGeom>
          <a:gradFill>
            <a:gsLst>
              <a:gs pos="0">
                <a:schemeClr val="accent1">
                  <a:lumMod val="90000"/>
                </a:schemeClr>
              </a:gs>
              <a:gs pos="25000">
                <a:schemeClr val="accent1">
                  <a:lumMod val="90000"/>
                </a:schemeClr>
              </a:gs>
              <a:gs pos="94000">
                <a:schemeClr val="bg2">
                  <a:lumMod val="25000"/>
                </a:schemeClr>
              </a:gs>
              <a:gs pos="100000">
                <a:schemeClr val="bg2">
                  <a:lumMod val="2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897127E-6CEF-446C-BE87-93B7C46E4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103E7B4-D44B-4ED8-9068-AEAC545742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2053641"/>
            <a:ext cx="3669161" cy="2760098"/>
          </a:xfrm>
        </p:spPr>
        <p:txBody>
          <a:bodyPr>
            <a:normAutofit/>
          </a:bodyPr>
          <a:lstStyle/>
          <a:p>
            <a:r>
              <a:rPr lang="nl-NL" sz="3700">
                <a:solidFill>
                  <a:srgbClr val="FFFFFF"/>
                </a:solidFill>
              </a:rPr>
              <a:t>Betrouwbaarheid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9765F883-CFF5-47A4-A96C-5A76F5901E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0574" y="801866"/>
            <a:ext cx="5306084" cy="5230634"/>
          </a:xfrm>
        </p:spPr>
        <p:txBody>
          <a:bodyPr anchor="ctr">
            <a:normAutofit/>
          </a:bodyPr>
          <a:lstStyle/>
          <a:p>
            <a:r>
              <a:rPr lang="nl-NL" sz="2400">
                <a:solidFill>
                  <a:srgbClr val="000000"/>
                </a:solidFill>
              </a:rPr>
              <a:t>Wie is de maker van de bron?</a:t>
            </a:r>
          </a:p>
          <a:p>
            <a:r>
              <a:rPr lang="nl-NL" sz="2400">
                <a:solidFill>
                  <a:srgbClr val="000000"/>
                </a:solidFill>
              </a:rPr>
              <a:t>Hoe is de maker aan zijn informatie gekomen? Heeft hij het van horen zeggen of was hij er zelf bij.</a:t>
            </a:r>
          </a:p>
          <a:p>
            <a:r>
              <a:rPr lang="nl-NL" sz="2400">
                <a:solidFill>
                  <a:srgbClr val="000000"/>
                </a:solidFill>
              </a:rPr>
              <a:t>Is de maker van de bron onpartijdig of niet.</a:t>
            </a:r>
          </a:p>
          <a:p>
            <a:r>
              <a:rPr lang="nl-NL" sz="2400">
                <a:solidFill>
                  <a:srgbClr val="000000"/>
                </a:solidFill>
              </a:rPr>
              <a:t>Wat is de bedoeling van de bron? Wil de maker alleen laten zien hoe het eraan toe ging of wil hij bijvoorbeeld jouw mening in een bepaalde richting vormen.</a:t>
            </a:r>
          </a:p>
          <a:p>
            <a:r>
              <a:rPr lang="nl-NL" sz="2400">
                <a:solidFill>
                  <a:srgbClr val="000000"/>
                </a:solidFill>
              </a:rPr>
              <a:t>Geeft de bron feiten of meningen weer.</a:t>
            </a:r>
          </a:p>
          <a:p>
            <a:endParaRPr lang="nl-NL" sz="2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5257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http://www.wanttoknow.nl/wp-content/uploads/zoeken-naald-hooiberg.jpg"/>
          <p:cNvPicPr>
            <a:picLocks noChangeAspect="1" noChangeArrowheads="1"/>
          </p:cNvPicPr>
          <p:nvPr/>
        </p:nvPicPr>
        <p:blipFill rotWithShape="1">
          <a:blip r:embed="rId2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52" b="3913"/>
          <a:stretch/>
        </p:blipFill>
        <p:spPr bwMode="auto">
          <a:xfrm>
            <a:off x="20" y="10"/>
            <a:ext cx="12191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292" name="Flowchart: Document 70">
            <a:extLst>
              <a:ext uri="{FF2B5EF4-FFF2-40B4-BE49-F238E27FC236}">
                <a16:creationId xmlns:a16="http://schemas.microsoft.com/office/drawing/2014/main" id="{45BE7F43-D5F0-419A-9F2C-61BAC57C60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8175" y="0"/>
            <a:ext cx="3248025" cy="3400426"/>
          </a:xfrm>
          <a:prstGeom prst="flowChartDocumen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924128" y="365125"/>
            <a:ext cx="2657272" cy="2232160"/>
          </a:xfrm>
        </p:spPr>
        <p:txBody>
          <a:bodyPr>
            <a:normAutofit/>
          </a:bodyPr>
          <a:lstStyle/>
          <a:p>
            <a:r>
              <a:rPr lang="nl-NL" sz="3700" b="1">
                <a:solidFill>
                  <a:srgbClr val="FFFFFF"/>
                </a:solidFill>
              </a:rPr>
              <a:t>Zoeken………. </a:t>
            </a:r>
            <a:br>
              <a:rPr lang="nl-NL" sz="3700" b="1">
                <a:solidFill>
                  <a:srgbClr val="FFFFFF"/>
                </a:solidFill>
              </a:rPr>
            </a:br>
            <a:r>
              <a:rPr lang="nl-NL" sz="3700" b="1">
                <a:solidFill>
                  <a:srgbClr val="FFFFFF"/>
                </a:solidFill>
              </a:rPr>
              <a:t>Maar hoe????</a:t>
            </a:r>
          </a:p>
        </p:txBody>
      </p:sp>
    </p:spTree>
    <p:extLst>
      <p:ext uri="{BB962C8B-B14F-4D97-AF65-F5344CB8AC3E}">
        <p14:creationId xmlns:p14="http://schemas.microsoft.com/office/powerpoint/2010/main" val="273909462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3467" y="1900150"/>
            <a:ext cx="5294716" cy="3057698"/>
          </a:xfrm>
          <a:prstGeom prst="rect">
            <a:avLst/>
          </a:prstGeom>
        </p:spPr>
      </p:pic>
      <p:cxnSp>
        <p:nvCxnSpPr>
          <p:cNvPr id="75" name="Straight Connector 74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http://www.refresh-media.nl/web/images/uploads/hon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3817" y="781642"/>
            <a:ext cx="5294715" cy="5294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01851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Rectangle 50">
            <a:extLst>
              <a:ext uri="{FF2B5EF4-FFF2-40B4-BE49-F238E27FC236}">
                <a16:creationId xmlns:a16="http://schemas.microsoft.com/office/drawing/2014/main" id="{E02F3C71-C981-4614-98EA-D6C494F809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ltGray">
          <a:xfrm>
            <a:off x="336883" y="321176"/>
            <a:ext cx="7174247" cy="5896743"/>
          </a:xfrm>
          <a:prstGeom prst="rect">
            <a:avLst/>
          </a:prstGeom>
          <a:solidFill>
            <a:schemeClr val="tx1">
              <a:alpha val="15000"/>
            </a:schemeClr>
          </a:solidFill>
          <a:ln w="127000" cap="sq" cmpd="thinThick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BE819DB3-0AEA-44F2-B782-B46AB0ADCB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16" y="640263"/>
            <a:ext cx="6204984" cy="1344975"/>
          </a:xfrm>
        </p:spPr>
        <p:txBody>
          <a:bodyPr>
            <a:normAutofit/>
          </a:bodyPr>
          <a:lstStyle/>
          <a:p>
            <a:r>
              <a:rPr lang="nl-NL" sz="4000"/>
              <a:t>Zoektermen</a:t>
            </a:r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81C1CEF5-77C9-4739-B128-473799C89A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9551" y="474678"/>
            <a:ext cx="4042409" cy="1950462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6A7483F-DADB-4D56-BBA2-0125262AD66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9551" y="2931723"/>
            <a:ext cx="4042410" cy="3183397"/>
          </a:xfrm>
          <a:prstGeom prst="rect">
            <a:avLst/>
          </a:prstGeom>
        </p:spPr>
      </p:pic>
      <p:graphicFrame>
        <p:nvGraphicFramePr>
          <p:cNvPr id="33" name="Tijdelijke aanduiding voor inhoud 2">
            <a:extLst>
              <a:ext uri="{FF2B5EF4-FFF2-40B4-BE49-F238E27FC236}">
                <a16:creationId xmlns:a16="http://schemas.microsoft.com/office/drawing/2014/main" id="{00E16888-5CF5-4CFD-B6F2-7749627881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71370282"/>
              </p:ext>
            </p:extLst>
          </p:nvPr>
        </p:nvGraphicFramePr>
        <p:xfrm>
          <a:off x="821515" y="2121762"/>
          <a:ext cx="6204984" cy="36269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1188621297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8F8523114ACF4A8E1EEFC3C614C6E1" ma:contentTypeVersion="8" ma:contentTypeDescription="Een nieuw document maken." ma:contentTypeScope="" ma:versionID="e69455e3dedf0feaae3701c22510d670">
  <xsd:schema xmlns:xsd="http://www.w3.org/2001/XMLSchema" xmlns:xs="http://www.w3.org/2001/XMLSchema" xmlns:p="http://schemas.microsoft.com/office/2006/metadata/properties" xmlns:ns2="d21064b4-8a08-4ce6-82e8-22d9276f1fd6" targetNamespace="http://schemas.microsoft.com/office/2006/metadata/properties" ma:root="true" ma:fieldsID="68b38c1b4150eb0014f14781b369a64b" ns2:_="">
    <xsd:import namespace="d21064b4-8a08-4ce6-82e8-22d9276f1fd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Location" minOccurs="0"/>
                <xsd:element ref="ns2:MediaServiceAutoTags" minOccurs="0"/>
                <xsd:element ref="ns2:MediaServiceOCR" minOccurs="0"/>
                <xsd:element ref="ns2:MediaServiceEventHashCode" minOccurs="0"/>
                <xsd:element ref="ns2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21064b4-8a08-4ce6-82e8-22d9276f1f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1" nillable="true" ma:displayName="MediaServiceLocation" ma:internalName="MediaServiceLocation" ma:readOnly="true">
      <xsd:simpleType>
        <xsd:restriction base="dms:Text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7D2D579-FE7D-4141-8B1B-674420831FD3}">
  <ds:schemaRefs>
    <ds:schemaRef ds:uri="d21064b4-8a08-4ce6-82e8-22d9276f1fd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www.w3.org/XML/1998/namespace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2709A82B-15DA-4786-9BE6-D9065199847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75FD8F6-2A4A-4612-AD49-98F6765C474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21064b4-8a08-4ce6-82e8-22d9276f1fd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373</Words>
  <Application>Microsoft Office PowerPoint</Application>
  <PresentationFormat>Breedbeeld</PresentationFormat>
  <Paragraphs>63</Paragraphs>
  <Slides>20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Kantoorthema</vt:lpstr>
      <vt:lpstr>Informatie vaardigheden</vt:lpstr>
      <vt:lpstr>Zoeken???</vt:lpstr>
      <vt:lpstr>Bronnen</vt:lpstr>
      <vt:lpstr>Stappenplan</vt:lpstr>
      <vt:lpstr>Bronnen beoordelen</vt:lpstr>
      <vt:lpstr>Betrouwbaarheid</vt:lpstr>
      <vt:lpstr>Zoeken……….  Maar hoe????</vt:lpstr>
      <vt:lpstr>PowerPoint-presentatie</vt:lpstr>
      <vt:lpstr>Zoektermen</vt:lpstr>
      <vt:lpstr>Tips</vt:lpstr>
      <vt:lpstr>Hulpmiddelen van Google (web)</vt:lpstr>
      <vt:lpstr>Afbeeldingen zoeken</vt:lpstr>
      <vt:lpstr>Woordkeuze</vt:lpstr>
      <vt:lpstr>Woordkeuze</vt:lpstr>
      <vt:lpstr>Woordkeuze</vt:lpstr>
      <vt:lpstr>Synoniemen </vt:lpstr>
      <vt:lpstr>Woorden combinatie</vt:lpstr>
      <vt:lpstr>Afbeeldingen </vt:lpstr>
      <vt:lpstr>Definities 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Informatie vaardigheden</dc:title>
  <dc:creator>Martine van Winkel</dc:creator>
  <cp:lastModifiedBy>Martine van Winkel</cp:lastModifiedBy>
  <cp:revision>1</cp:revision>
  <dcterms:created xsi:type="dcterms:W3CDTF">2018-09-17T11:59:00Z</dcterms:created>
  <dcterms:modified xsi:type="dcterms:W3CDTF">2018-09-17T11:59:05Z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0x010100078F8523114ACF4A8E1EEFC3C614C6E1</vt:lpwstr>
  </property>
</Properties>
</file>