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71" r:id="rId6"/>
    <p:sldId id="272" r:id="rId7"/>
    <p:sldId id="270" r:id="rId8"/>
    <p:sldId id="273" r:id="rId9"/>
    <p:sldId id="274" r:id="rId10"/>
    <p:sldId id="268" r:id="rId11"/>
    <p:sldId id="256" r:id="rId12"/>
    <p:sldId id="275" r:id="rId13"/>
    <p:sldId id="276" r:id="rId14"/>
    <p:sldId id="260" r:id="rId15"/>
    <p:sldId id="258" r:id="rId16"/>
    <p:sldId id="263" r:id="rId17"/>
    <p:sldId id="264" r:id="rId18"/>
    <p:sldId id="265" r:id="rId19"/>
    <p:sldId id="266" r:id="rId20"/>
    <p:sldId id="257" r:id="rId21"/>
    <p:sldId id="261" r:id="rId22"/>
    <p:sldId id="262" r:id="rId23"/>
    <p:sldId id="267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E3A85-CA52-4748-9342-213D8FBD2529}" v="204" dt="2018-09-17T11:59:00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van Winkel" userId="e6354fa8-8972-4420-af06-d9a785a251fe" providerId="ADAL" clId="{BB9E3A85-CA52-4748-9342-213D8FBD2529}"/>
    <pc:docChg chg="undo custSel mod addSld modSld">
      <pc:chgData name="Martine van Winkel" userId="e6354fa8-8972-4420-af06-d9a785a251fe" providerId="ADAL" clId="{BB9E3A85-CA52-4748-9342-213D8FBD2529}" dt="2018-09-17T11:59:00.436" v="142" actId="26606"/>
      <pc:docMkLst>
        <pc:docMk/>
      </pc:docMkLst>
      <pc:sldChg chg="addSp delSp modSp add mod setBg setClrOvrMap">
        <pc:chgData name="Martine van Winkel" userId="e6354fa8-8972-4420-af06-d9a785a251fe" providerId="ADAL" clId="{BB9E3A85-CA52-4748-9342-213D8FBD2529}" dt="2018-09-17T11:52:52.002" v="127" actId="26606"/>
        <pc:sldMkLst>
          <pc:docMk/>
          <pc:sldMk cId="1188621297" sldId="275"/>
        </pc:sldMkLst>
        <pc:spChg chg="mod">
          <ac:chgData name="Martine van Winkel" userId="e6354fa8-8972-4420-af06-d9a785a251fe" providerId="ADAL" clId="{BB9E3A85-CA52-4748-9342-213D8FBD2529}" dt="2018-09-17T11:52:52.002" v="127" actId="26606"/>
          <ac:spMkLst>
            <pc:docMk/>
            <pc:sldMk cId="1188621297" sldId="275"/>
            <ac:spMk id="2" creationId="{BE819DB3-0AEA-44F2-B782-B46AB0ADCB16}"/>
          </ac:spMkLst>
        </pc:spChg>
        <pc:spChg chg="add del mod">
          <ac:chgData name="Martine van Winkel" userId="e6354fa8-8972-4420-af06-d9a785a251fe" providerId="ADAL" clId="{BB9E3A85-CA52-4748-9342-213D8FBD2529}" dt="2018-09-17T11:51:01.835" v="121" actId="26606"/>
          <ac:spMkLst>
            <pc:docMk/>
            <pc:sldMk cId="1188621297" sldId="275"/>
            <ac:spMk id="3" creationId="{73FD34F4-4F4C-48E3-A3BF-40174761694A}"/>
          </ac:spMkLst>
        </pc:spChg>
        <pc:spChg chg="add del">
          <ac:chgData name="Martine van Winkel" userId="e6354fa8-8972-4420-af06-d9a785a251fe" providerId="ADAL" clId="{BB9E3A85-CA52-4748-9342-213D8FBD2529}" dt="2018-09-17T11:50:56.400" v="118" actId="26606"/>
          <ac:spMkLst>
            <pc:docMk/>
            <pc:sldMk cId="1188621297" sldId="275"/>
            <ac:spMk id="13" creationId="{003713C1-2FB2-413B-BF91-3AE41726FB7A}"/>
          </ac:spMkLst>
        </pc:spChg>
        <pc:spChg chg="add del">
          <ac:chgData name="Martine van Winkel" userId="e6354fa8-8972-4420-af06-d9a785a251fe" providerId="ADAL" clId="{BB9E3A85-CA52-4748-9342-213D8FBD2529}" dt="2018-09-17T11:50:56.400" v="118" actId="26606"/>
          <ac:spMkLst>
            <pc:docMk/>
            <pc:sldMk cId="1188621297" sldId="275"/>
            <ac:spMk id="15" creationId="{90795B4D-5022-4A7F-A01D-8D880B7CDBE6}"/>
          </ac:spMkLst>
        </pc:spChg>
        <pc:spChg chg="add del">
          <ac:chgData name="Martine van Winkel" userId="e6354fa8-8972-4420-af06-d9a785a251fe" providerId="ADAL" clId="{BB9E3A85-CA52-4748-9342-213D8FBD2529}" dt="2018-09-17T11:50:56.400" v="118" actId="26606"/>
          <ac:spMkLst>
            <pc:docMk/>
            <pc:sldMk cId="1188621297" sldId="275"/>
            <ac:spMk id="17" creationId="{AFD19018-DE7C-4796-ADF2-AD2EB0FC0D9C}"/>
          </ac:spMkLst>
        </pc:spChg>
        <pc:spChg chg="add del">
          <ac:chgData name="Martine van Winkel" userId="e6354fa8-8972-4420-af06-d9a785a251fe" providerId="ADAL" clId="{BB9E3A85-CA52-4748-9342-213D8FBD2529}" dt="2018-09-17T11:50:56.400" v="118" actId="26606"/>
          <ac:spMkLst>
            <pc:docMk/>
            <pc:sldMk cId="1188621297" sldId="275"/>
            <ac:spMk id="19" creationId="{B1A0A2C2-4F85-44AF-8708-8DCA4B550CB8}"/>
          </ac:spMkLst>
        </pc:spChg>
        <pc:spChg chg="add del">
          <ac:chgData name="Martine van Winkel" userId="e6354fa8-8972-4420-af06-d9a785a251fe" providerId="ADAL" clId="{BB9E3A85-CA52-4748-9342-213D8FBD2529}" dt="2018-09-17T11:51:01.791" v="120" actId="26606"/>
          <ac:spMkLst>
            <pc:docMk/>
            <pc:sldMk cId="1188621297" sldId="275"/>
            <ac:spMk id="21" creationId="{C0011E3F-BD34-4667-BB27-D4759A02F2F0}"/>
          </ac:spMkLst>
        </pc:spChg>
        <pc:spChg chg="add del">
          <ac:chgData name="Martine van Winkel" userId="e6354fa8-8972-4420-af06-d9a785a251fe" providerId="ADAL" clId="{BB9E3A85-CA52-4748-9342-213D8FBD2529}" dt="2018-09-17T11:51:01.791" v="120" actId="26606"/>
          <ac:spMkLst>
            <pc:docMk/>
            <pc:sldMk cId="1188621297" sldId="275"/>
            <ac:spMk id="23" creationId="{195D13D0-AAE3-4D50-A387-A12348390711}"/>
          </ac:spMkLst>
        </pc:spChg>
        <pc:spChg chg="add del">
          <ac:chgData name="Martine van Winkel" userId="e6354fa8-8972-4420-af06-d9a785a251fe" providerId="ADAL" clId="{BB9E3A85-CA52-4748-9342-213D8FBD2529}" dt="2018-09-17T11:51:01.791" v="120" actId="26606"/>
          <ac:spMkLst>
            <pc:docMk/>
            <pc:sldMk cId="1188621297" sldId="275"/>
            <ac:spMk id="24" creationId="{4D7F244A-5752-4511-BF53-3D216D976C53}"/>
          </ac:spMkLst>
        </pc:spChg>
        <pc:spChg chg="add del">
          <ac:chgData name="Martine van Winkel" userId="e6354fa8-8972-4420-af06-d9a785a251fe" providerId="ADAL" clId="{BB9E3A85-CA52-4748-9342-213D8FBD2529}" dt="2018-09-17T11:51:01.791" v="120" actId="26606"/>
          <ac:spMkLst>
            <pc:docMk/>
            <pc:sldMk cId="1188621297" sldId="275"/>
            <ac:spMk id="25" creationId="{0443508B-EEC8-4A61-8456-B3616046E59B}"/>
          </ac:spMkLst>
        </pc:spChg>
        <pc:spChg chg="add del">
          <ac:chgData name="Martine van Winkel" userId="e6354fa8-8972-4420-af06-d9a785a251fe" providerId="ADAL" clId="{BB9E3A85-CA52-4748-9342-213D8FBD2529}" dt="2018-09-17T11:51:01.791" v="120" actId="26606"/>
          <ac:spMkLst>
            <pc:docMk/>
            <pc:sldMk cId="1188621297" sldId="275"/>
            <ac:spMk id="26" creationId="{56889D1C-8DFF-4FB8-8F22-5A7067ED537D}"/>
          </ac:spMkLst>
        </pc:spChg>
        <pc:spChg chg="add del">
          <ac:chgData name="Martine van Winkel" userId="e6354fa8-8972-4420-af06-d9a785a251fe" providerId="ADAL" clId="{BB9E3A85-CA52-4748-9342-213D8FBD2529}" dt="2018-09-17T11:51:58.880" v="125" actId="26606"/>
          <ac:spMkLst>
            <pc:docMk/>
            <pc:sldMk cId="1188621297" sldId="275"/>
            <ac:spMk id="29" creationId="{003713C1-2FB2-413B-BF91-3AE41726FB7A}"/>
          </ac:spMkLst>
        </pc:spChg>
        <pc:spChg chg="add del">
          <ac:chgData name="Martine van Winkel" userId="e6354fa8-8972-4420-af06-d9a785a251fe" providerId="ADAL" clId="{BB9E3A85-CA52-4748-9342-213D8FBD2529}" dt="2018-09-17T11:51:58.880" v="125" actId="26606"/>
          <ac:spMkLst>
            <pc:docMk/>
            <pc:sldMk cId="1188621297" sldId="275"/>
            <ac:spMk id="30" creationId="{90795B4D-5022-4A7F-A01D-8D880B7CDBE6}"/>
          </ac:spMkLst>
        </pc:spChg>
        <pc:spChg chg="add del">
          <ac:chgData name="Martine van Winkel" userId="e6354fa8-8972-4420-af06-d9a785a251fe" providerId="ADAL" clId="{BB9E3A85-CA52-4748-9342-213D8FBD2529}" dt="2018-09-17T11:51:58.880" v="125" actId="26606"/>
          <ac:spMkLst>
            <pc:docMk/>
            <pc:sldMk cId="1188621297" sldId="275"/>
            <ac:spMk id="31" creationId="{AFD19018-DE7C-4796-ADF2-AD2EB0FC0D9C}"/>
          </ac:spMkLst>
        </pc:spChg>
        <pc:spChg chg="add del">
          <ac:chgData name="Martine van Winkel" userId="e6354fa8-8972-4420-af06-d9a785a251fe" providerId="ADAL" clId="{BB9E3A85-CA52-4748-9342-213D8FBD2529}" dt="2018-09-17T11:51:58.880" v="125" actId="26606"/>
          <ac:spMkLst>
            <pc:docMk/>
            <pc:sldMk cId="1188621297" sldId="275"/>
            <ac:spMk id="32" creationId="{B1A0A2C2-4F85-44AF-8708-8DCA4B550CB8}"/>
          </ac:spMkLst>
        </pc:spChg>
        <pc:spChg chg="add del">
          <ac:chgData name="Martine van Winkel" userId="e6354fa8-8972-4420-af06-d9a785a251fe" providerId="ADAL" clId="{BB9E3A85-CA52-4748-9342-213D8FBD2529}" dt="2018-09-17T11:51:58.818" v="124" actId="26606"/>
          <ac:spMkLst>
            <pc:docMk/>
            <pc:sldMk cId="1188621297" sldId="275"/>
            <ac:spMk id="38" creationId="{003713C1-2FB2-413B-BF91-3AE41726FB7A}"/>
          </ac:spMkLst>
        </pc:spChg>
        <pc:spChg chg="add del">
          <ac:chgData name="Martine van Winkel" userId="e6354fa8-8972-4420-af06-d9a785a251fe" providerId="ADAL" clId="{BB9E3A85-CA52-4748-9342-213D8FBD2529}" dt="2018-09-17T11:51:58.818" v="124" actId="26606"/>
          <ac:spMkLst>
            <pc:docMk/>
            <pc:sldMk cId="1188621297" sldId="275"/>
            <ac:spMk id="40" creationId="{90795B4D-5022-4A7F-A01D-8D880B7CDBE6}"/>
          </ac:spMkLst>
        </pc:spChg>
        <pc:spChg chg="add del">
          <ac:chgData name="Martine van Winkel" userId="e6354fa8-8972-4420-af06-d9a785a251fe" providerId="ADAL" clId="{BB9E3A85-CA52-4748-9342-213D8FBD2529}" dt="2018-09-17T11:51:58.818" v="124" actId="26606"/>
          <ac:spMkLst>
            <pc:docMk/>
            <pc:sldMk cId="1188621297" sldId="275"/>
            <ac:spMk id="42" creationId="{AFD19018-DE7C-4796-ADF2-AD2EB0FC0D9C}"/>
          </ac:spMkLst>
        </pc:spChg>
        <pc:spChg chg="add del">
          <ac:chgData name="Martine van Winkel" userId="e6354fa8-8972-4420-af06-d9a785a251fe" providerId="ADAL" clId="{BB9E3A85-CA52-4748-9342-213D8FBD2529}" dt="2018-09-17T11:51:58.818" v="124" actId="26606"/>
          <ac:spMkLst>
            <pc:docMk/>
            <pc:sldMk cId="1188621297" sldId="275"/>
            <ac:spMk id="44" creationId="{B1A0A2C2-4F85-44AF-8708-8DCA4B550CB8}"/>
          </ac:spMkLst>
        </pc:spChg>
        <pc:spChg chg="add del">
          <ac:chgData name="Martine van Winkel" userId="e6354fa8-8972-4420-af06-d9a785a251fe" providerId="ADAL" clId="{BB9E3A85-CA52-4748-9342-213D8FBD2529}" dt="2018-09-17T11:52:52.002" v="127" actId="26606"/>
          <ac:spMkLst>
            <pc:docMk/>
            <pc:sldMk cId="1188621297" sldId="275"/>
            <ac:spMk id="46" creationId="{1E2E0AFE-704B-4CB8-AB9D-D44727875966}"/>
          </ac:spMkLst>
        </pc:spChg>
        <pc:spChg chg="add">
          <ac:chgData name="Martine van Winkel" userId="e6354fa8-8972-4420-af06-d9a785a251fe" providerId="ADAL" clId="{BB9E3A85-CA52-4748-9342-213D8FBD2529}" dt="2018-09-17T11:52:52.002" v="127" actId="26606"/>
          <ac:spMkLst>
            <pc:docMk/>
            <pc:sldMk cId="1188621297" sldId="275"/>
            <ac:spMk id="51" creationId="{E02F3C71-C981-4614-98EA-D6C494F8091E}"/>
          </ac:spMkLst>
        </pc:spChg>
        <pc:graphicFrameChg chg="add del">
          <ac:chgData name="Martine van Winkel" userId="e6354fa8-8972-4420-af06-d9a785a251fe" providerId="ADAL" clId="{BB9E3A85-CA52-4748-9342-213D8FBD2529}" dt="2018-09-17T11:50:56.400" v="118" actId="26606"/>
          <ac:graphicFrameMkLst>
            <pc:docMk/>
            <pc:sldMk cId="1188621297" sldId="275"/>
            <ac:graphicFrameMk id="8" creationId="{00E16888-5CF5-4CFD-B6F2-774962788108}"/>
          </ac:graphicFrameMkLst>
        </pc:graphicFrameChg>
        <pc:graphicFrameChg chg="add del">
          <ac:chgData name="Martine van Winkel" userId="e6354fa8-8972-4420-af06-d9a785a251fe" providerId="ADAL" clId="{BB9E3A85-CA52-4748-9342-213D8FBD2529}" dt="2018-09-17T11:51:01.791" v="120" actId="26606"/>
          <ac:graphicFrameMkLst>
            <pc:docMk/>
            <pc:sldMk cId="1188621297" sldId="275"/>
            <ac:graphicFrameMk id="27" creationId="{EABD4F6C-9506-4275-AF2E-65ABBF79D69F}"/>
          </ac:graphicFrameMkLst>
        </pc:graphicFrameChg>
        <pc:graphicFrameChg chg="add mod modGraphic">
          <ac:chgData name="Martine van Winkel" userId="e6354fa8-8972-4420-af06-d9a785a251fe" providerId="ADAL" clId="{BB9E3A85-CA52-4748-9342-213D8FBD2529}" dt="2018-09-17T11:52:52.002" v="127" actId="26606"/>
          <ac:graphicFrameMkLst>
            <pc:docMk/>
            <pc:sldMk cId="1188621297" sldId="275"/>
            <ac:graphicFrameMk id="33" creationId="{00E16888-5CF5-4CFD-B6F2-774962788108}"/>
          </ac:graphicFrameMkLst>
        </pc:graphicFrameChg>
        <pc:picChg chg="add mod ord">
          <ac:chgData name="Martine van Winkel" userId="e6354fa8-8972-4420-af06-d9a785a251fe" providerId="ADAL" clId="{BB9E3A85-CA52-4748-9342-213D8FBD2529}" dt="2018-09-17T11:52:52.002" v="127" actId="26606"/>
          <ac:picMkLst>
            <pc:docMk/>
            <pc:sldMk cId="1188621297" sldId="275"/>
            <ac:picMk id="4" creationId="{81C1CEF5-77C9-4739-B128-473799C89A7F}"/>
          </ac:picMkLst>
        </pc:picChg>
        <pc:picChg chg="add mod ord">
          <ac:chgData name="Martine van Winkel" userId="e6354fa8-8972-4420-af06-d9a785a251fe" providerId="ADAL" clId="{BB9E3A85-CA52-4748-9342-213D8FBD2529}" dt="2018-09-17T11:52:52.002" v="127" actId="26606"/>
          <ac:picMkLst>
            <pc:docMk/>
            <pc:sldMk cId="1188621297" sldId="275"/>
            <ac:picMk id="5" creationId="{B6A7483F-DADB-4D56-BBA2-0125262AD666}"/>
          </ac:picMkLst>
        </pc:picChg>
        <pc:picChg chg="add del mod">
          <ac:chgData name="Martine van Winkel" userId="e6354fa8-8972-4420-af06-d9a785a251fe" providerId="ADAL" clId="{BB9E3A85-CA52-4748-9342-213D8FBD2529}" dt="2018-09-17T11:52:37.859" v="126" actId="478"/>
          <ac:picMkLst>
            <pc:docMk/>
            <pc:sldMk cId="1188621297" sldId="275"/>
            <ac:picMk id="6" creationId="{737CD0AC-32E0-4CDB-A9AC-976BF83743E4}"/>
          </ac:picMkLst>
        </pc:picChg>
        <pc:cxnChg chg="add del">
          <ac:chgData name="Martine van Winkel" userId="e6354fa8-8972-4420-af06-d9a785a251fe" providerId="ADAL" clId="{BB9E3A85-CA52-4748-9342-213D8FBD2529}" dt="2018-09-17T11:51:01.791" v="120" actId="26606"/>
          <ac:cxnSpMkLst>
            <pc:docMk/>
            <pc:sldMk cId="1188621297" sldId="275"/>
            <ac:cxnSpMk id="22" creationId="{0372E6AA-67A8-46EF-A691-6887B0BAC505}"/>
          </ac:cxnSpMkLst>
        </pc:cxnChg>
      </pc:sldChg>
      <pc:sldChg chg="addSp delSp modSp add mod setBg">
        <pc:chgData name="Martine van Winkel" userId="e6354fa8-8972-4420-af06-d9a785a251fe" providerId="ADAL" clId="{BB9E3A85-CA52-4748-9342-213D8FBD2529}" dt="2018-09-17T11:59:00.436" v="142" actId="26606"/>
        <pc:sldMkLst>
          <pc:docMk/>
          <pc:sldMk cId="2181527693" sldId="276"/>
        </pc:sldMkLst>
        <pc:spChg chg="mod">
          <ac:chgData name="Martine van Winkel" userId="e6354fa8-8972-4420-af06-d9a785a251fe" providerId="ADAL" clId="{BB9E3A85-CA52-4748-9342-213D8FBD2529}" dt="2018-09-17T11:59:00.418" v="141" actId="26606"/>
          <ac:spMkLst>
            <pc:docMk/>
            <pc:sldMk cId="2181527693" sldId="276"/>
            <ac:spMk id="2" creationId="{EBAC83D9-2149-468E-A321-3026D8AF2187}"/>
          </ac:spMkLst>
        </pc:spChg>
        <pc:spChg chg="mod">
          <ac:chgData name="Martine van Winkel" userId="e6354fa8-8972-4420-af06-d9a785a251fe" providerId="ADAL" clId="{BB9E3A85-CA52-4748-9342-213D8FBD2529}" dt="2018-09-17T11:59:00.418" v="141" actId="26606"/>
          <ac:spMkLst>
            <pc:docMk/>
            <pc:sldMk cId="2181527693" sldId="276"/>
            <ac:spMk id="3" creationId="{3AF99EB8-FDA3-4B71-8C01-5023260E1368}"/>
          </ac:spMkLst>
        </pc:spChg>
        <pc:spChg chg="add del">
          <ac:chgData name="Martine van Winkel" userId="e6354fa8-8972-4420-af06-d9a785a251fe" providerId="ADAL" clId="{BB9E3A85-CA52-4748-9342-213D8FBD2529}" dt="2018-09-17T11:59:00.436" v="142" actId="26606"/>
          <ac:spMkLst>
            <pc:docMk/>
            <pc:sldMk cId="2181527693" sldId="276"/>
            <ac:spMk id="8" creationId="{3B854194-185D-494D-905C-7C7CB2E30F6E}"/>
          </ac:spMkLst>
        </pc:spChg>
        <pc:spChg chg="add del">
          <ac:chgData name="Martine van Winkel" userId="e6354fa8-8972-4420-af06-d9a785a251fe" providerId="ADAL" clId="{BB9E3A85-CA52-4748-9342-213D8FBD2529}" dt="2018-09-17T11:59:00.436" v="142" actId="26606"/>
          <ac:spMkLst>
            <pc:docMk/>
            <pc:sldMk cId="2181527693" sldId="276"/>
            <ac:spMk id="10" creationId="{B4F5FA0D-0104-4987-8241-EFF7C85B88DE}"/>
          </ac:spMkLst>
        </pc:spChg>
        <pc:spChg chg="add del">
          <ac:chgData name="Martine van Winkel" userId="e6354fa8-8972-4420-af06-d9a785a251fe" providerId="ADAL" clId="{BB9E3A85-CA52-4748-9342-213D8FBD2529}" dt="2018-09-17T11:59:00.418" v="141" actId="26606"/>
          <ac:spMkLst>
            <pc:docMk/>
            <pc:sldMk cId="2181527693" sldId="276"/>
            <ac:spMk id="17" creationId="{15911E3A-C35B-4EF7-A355-B84E9A14AF4D}"/>
          </ac:spMkLst>
        </pc:spChg>
        <pc:spChg chg="add">
          <ac:chgData name="Martine van Winkel" userId="e6354fa8-8972-4420-af06-d9a785a251fe" providerId="ADAL" clId="{BB9E3A85-CA52-4748-9342-213D8FBD2529}" dt="2018-09-17T11:59:00.436" v="142" actId="26606"/>
          <ac:spMkLst>
            <pc:docMk/>
            <pc:sldMk cId="2181527693" sldId="276"/>
            <ac:spMk id="47" creationId="{3B854194-185D-494D-905C-7C7CB2E30F6E}"/>
          </ac:spMkLst>
        </pc:spChg>
        <pc:spChg chg="add">
          <ac:chgData name="Martine van Winkel" userId="e6354fa8-8972-4420-af06-d9a785a251fe" providerId="ADAL" clId="{BB9E3A85-CA52-4748-9342-213D8FBD2529}" dt="2018-09-17T11:59:00.436" v="142" actId="26606"/>
          <ac:spMkLst>
            <pc:docMk/>
            <pc:sldMk cId="2181527693" sldId="276"/>
            <ac:spMk id="48" creationId="{B4F5FA0D-0104-4987-8241-EFF7C85B88DE}"/>
          </ac:spMkLst>
        </pc:spChg>
        <pc:grpChg chg="add del">
          <ac:chgData name="Martine van Winkel" userId="e6354fa8-8972-4420-af06-d9a785a251fe" providerId="ADAL" clId="{BB9E3A85-CA52-4748-9342-213D8FBD2529}" dt="2018-09-17T11:59:00.418" v="141" actId="26606"/>
          <ac:grpSpMkLst>
            <pc:docMk/>
            <pc:sldMk cId="2181527693" sldId="276"/>
            <ac:grpSpMk id="19" creationId="{E21ADB3D-AD65-44B4-847D-5E90E90A5D16}"/>
          </ac:grpSpMkLst>
        </pc:grpChg>
        <pc:grpChg chg="add del">
          <ac:chgData name="Martine van Winkel" userId="e6354fa8-8972-4420-af06-d9a785a251fe" providerId="ADAL" clId="{BB9E3A85-CA52-4748-9342-213D8FBD2529}" dt="2018-09-17T11:59:00.418" v="141" actId="26606"/>
          <ac:grpSpMkLst>
            <pc:docMk/>
            <pc:sldMk cId="2181527693" sldId="276"/>
            <ac:grpSpMk id="42" creationId="{5F8A7F7F-DD1A-4F41-98AC-B9CE2A620CDC}"/>
          </ac:grpSpMkLst>
        </pc:grpChg>
        <pc:picChg chg="add del">
          <ac:chgData name="Martine van Winkel" userId="e6354fa8-8972-4420-af06-d9a785a251fe" providerId="ADAL" clId="{BB9E3A85-CA52-4748-9342-213D8FBD2529}" dt="2018-09-17T11:59:00.436" v="142" actId="26606"/>
          <ac:picMkLst>
            <pc:docMk/>
            <pc:sldMk cId="2181527693" sldId="276"/>
            <ac:picMk id="12" creationId="{2897127E-6CEF-446C-BE87-93B7C46E49D1}"/>
          </ac:picMkLst>
        </pc:picChg>
        <pc:picChg chg="add">
          <ac:chgData name="Martine van Winkel" userId="e6354fa8-8972-4420-af06-d9a785a251fe" providerId="ADAL" clId="{BB9E3A85-CA52-4748-9342-213D8FBD2529}" dt="2018-09-17T11:59:00.436" v="142" actId="26606"/>
          <ac:picMkLst>
            <pc:docMk/>
            <pc:sldMk cId="2181527693" sldId="276"/>
            <ac:picMk id="21" creationId="{2897127E-6CEF-446C-BE87-93B7C46E49D1}"/>
          </ac:picMkLst>
        </pc:picChg>
      </pc:sldChg>
    </pc:docChg>
  </pc:docChgLst>
  <pc:docChgLst>
    <pc:chgData name="Martine van Winkel" userId="e6354fa8-8972-4420-af06-d9a785a251fe" providerId="ADAL" clId="{47F7FAEC-E11C-4FD9-A7F2-C6F509AA0DC3}"/>
    <pc:docChg chg="custSel modSld sldOrd">
      <pc:chgData name="Martine van Winkel" userId="e6354fa8-8972-4420-af06-d9a785a251fe" providerId="ADAL" clId="{47F7FAEC-E11C-4FD9-A7F2-C6F509AA0DC3}" dt="2018-09-16T18:43:58.075" v="58"/>
      <pc:docMkLst>
        <pc:docMk/>
      </pc:docMkLst>
      <pc:sldChg chg="ord">
        <pc:chgData name="Martine van Winkel" userId="e6354fa8-8972-4420-af06-d9a785a251fe" providerId="ADAL" clId="{47F7FAEC-E11C-4FD9-A7F2-C6F509AA0DC3}" dt="2018-09-16T18:43:40.608" v="57"/>
        <pc:sldMkLst>
          <pc:docMk/>
          <pc:sldMk cId="2771778267" sldId="270"/>
        </pc:sldMkLst>
      </pc:sldChg>
      <pc:sldChg chg="addSp modSp ord">
        <pc:chgData name="Martine van Winkel" userId="e6354fa8-8972-4420-af06-d9a785a251fe" providerId="ADAL" clId="{47F7FAEC-E11C-4FD9-A7F2-C6F509AA0DC3}" dt="2018-09-16T18:43:58.075" v="58"/>
        <pc:sldMkLst>
          <pc:docMk/>
          <pc:sldMk cId="1492501892" sldId="273"/>
        </pc:sldMkLst>
        <pc:spChg chg="mod">
          <ac:chgData name="Martine van Winkel" userId="e6354fa8-8972-4420-af06-d9a785a251fe" providerId="ADAL" clId="{47F7FAEC-E11C-4FD9-A7F2-C6F509AA0DC3}" dt="2018-09-16T18:43:15.341" v="53" actId="1076"/>
          <ac:spMkLst>
            <pc:docMk/>
            <pc:sldMk cId="1492501892" sldId="273"/>
            <ac:spMk id="3" creationId="{124DC6DA-BDCF-40AD-AA12-887945830B2E}"/>
          </ac:spMkLst>
        </pc:spChg>
        <pc:spChg chg="add mod">
          <ac:chgData name="Martine van Winkel" userId="e6354fa8-8972-4420-af06-d9a785a251fe" providerId="ADAL" clId="{47F7FAEC-E11C-4FD9-A7F2-C6F509AA0DC3}" dt="2018-09-16T18:43:24.629" v="56" actId="1076"/>
          <ac:spMkLst>
            <pc:docMk/>
            <pc:sldMk cId="1492501892" sldId="273"/>
            <ac:spMk id="8" creationId="{55CC524A-9284-4E6A-A2A2-DA2336CD0144}"/>
          </ac:spMkLst>
        </pc:spChg>
        <pc:spChg chg="add mod">
          <ac:chgData name="Martine van Winkel" userId="e6354fa8-8972-4420-af06-d9a785a251fe" providerId="ADAL" clId="{47F7FAEC-E11C-4FD9-A7F2-C6F509AA0DC3}" dt="2018-09-16T18:43:21.789" v="55" actId="1076"/>
          <ac:spMkLst>
            <pc:docMk/>
            <pc:sldMk cId="1492501892" sldId="273"/>
            <ac:spMk id="9" creationId="{06DA94EE-1778-4970-9167-6BC11C74610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2D231-30EF-43D2-A27C-AF784ADFF250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0BFD51FA-F3C9-45D1-870A-0F34881F644E}">
      <dgm:prSet/>
      <dgm:spPr/>
      <dgm:t>
        <a:bodyPr/>
        <a:lstStyle/>
        <a:p>
          <a:r>
            <a:rPr lang="nl-NL"/>
            <a:t>Zoek eerst op het belangrijkste woord</a:t>
          </a:r>
          <a:endParaRPr lang="en-US"/>
        </a:p>
      </dgm:t>
    </dgm:pt>
    <dgm:pt modelId="{615FFA2B-D87B-4E9F-B8DA-2A3781B49925}" type="parTrans" cxnId="{69220DBA-AD5C-479D-A32F-FB19D87FB434}">
      <dgm:prSet/>
      <dgm:spPr/>
      <dgm:t>
        <a:bodyPr/>
        <a:lstStyle/>
        <a:p>
          <a:endParaRPr lang="en-US"/>
        </a:p>
      </dgm:t>
    </dgm:pt>
    <dgm:pt modelId="{49008608-3A0E-4788-8D49-387C3DB34ADE}" type="sibTrans" cxnId="{69220DBA-AD5C-479D-A32F-FB19D87FB434}">
      <dgm:prSet/>
      <dgm:spPr/>
      <dgm:t>
        <a:bodyPr/>
        <a:lstStyle/>
        <a:p>
          <a:endParaRPr lang="en-US"/>
        </a:p>
      </dgm:t>
    </dgm:pt>
    <dgm:pt modelId="{ECBA6974-141A-41F3-97E2-5FA666385108}">
      <dgm:prSet/>
      <dgm:spPr/>
      <dgm:t>
        <a:bodyPr/>
        <a:lstStyle/>
        <a:p>
          <a:r>
            <a:rPr lang="nl-NL"/>
            <a:t>Bij te veel ‘hits’ weer een woord toevoegen</a:t>
          </a:r>
          <a:endParaRPr lang="en-US"/>
        </a:p>
      </dgm:t>
    </dgm:pt>
    <dgm:pt modelId="{56CB6867-B97B-4DEE-9F75-397EACE58E32}" type="parTrans" cxnId="{2057D6D6-0BA7-40DA-AE96-802B3513AFB7}">
      <dgm:prSet/>
      <dgm:spPr/>
      <dgm:t>
        <a:bodyPr/>
        <a:lstStyle/>
        <a:p>
          <a:endParaRPr lang="en-US"/>
        </a:p>
      </dgm:t>
    </dgm:pt>
    <dgm:pt modelId="{13F8A12E-BC87-4E2D-A53F-EE809B454B05}" type="sibTrans" cxnId="{2057D6D6-0BA7-40DA-AE96-802B3513AFB7}">
      <dgm:prSet/>
      <dgm:spPr/>
      <dgm:t>
        <a:bodyPr/>
        <a:lstStyle/>
        <a:p>
          <a:endParaRPr lang="en-US"/>
        </a:p>
      </dgm:t>
    </dgm:pt>
    <dgm:pt modelId="{BFA9B9FE-7A6D-41F6-9934-08A46B68F0F0}">
      <dgm:prSet/>
      <dgm:spPr/>
      <dgm:t>
        <a:bodyPr/>
        <a:lstStyle/>
        <a:p>
          <a:r>
            <a:rPr lang="nl-NL"/>
            <a:t>Enz.</a:t>
          </a:r>
          <a:endParaRPr lang="en-US"/>
        </a:p>
      </dgm:t>
    </dgm:pt>
    <dgm:pt modelId="{54A4B09C-212B-4C0F-8A74-A2C3ABD37670}" type="parTrans" cxnId="{B473F212-D3A6-46B3-814A-DCDF9DCC0962}">
      <dgm:prSet/>
      <dgm:spPr/>
      <dgm:t>
        <a:bodyPr/>
        <a:lstStyle/>
        <a:p>
          <a:endParaRPr lang="en-US"/>
        </a:p>
      </dgm:t>
    </dgm:pt>
    <dgm:pt modelId="{BD63D75D-2B1E-481A-B594-124B1C6D9D6F}" type="sibTrans" cxnId="{B473F212-D3A6-46B3-814A-DCDF9DCC0962}">
      <dgm:prSet/>
      <dgm:spPr/>
      <dgm:t>
        <a:bodyPr/>
        <a:lstStyle/>
        <a:p>
          <a:endParaRPr lang="en-US"/>
        </a:p>
      </dgm:t>
    </dgm:pt>
    <dgm:pt modelId="{8EAA9738-C06D-4732-A1FE-AFCC6AEBFA82}" type="pres">
      <dgm:prSet presAssocID="{47E2D231-30EF-43D2-A27C-AF784ADFF250}" presName="linear" presStyleCnt="0">
        <dgm:presLayoutVars>
          <dgm:animLvl val="lvl"/>
          <dgm:resizeHandles val="exact"/>
        </dgm:presLayoutVars>
      </dgm:prSet>
      <dgm:spPr/>
    </dgm:pt>
    <dgm:pt modelId="{233DA554-37B6-46F2-BF20-DB2D1C1229FE}" type="pres">
      <dgm:prSet presAssocID="{0BFD51FA-F3C9-45D1-870A-0F34881F644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AB277B-B476-4526-994E-4C1651F34607}" type="pres">
      <dgm:prSet presAssocID="{49008608-3A0E-4788-8D49-387C3DB34ADE}" presName="spacer" presStyleCnt="0"/>
      <dgm:spPr/>
    </dgm:pt>
    <dgm:pt modelId="{102B76BF-44FE-40E8-AF2F-E3447D8568EC}" type="pres">
      <dgm:prSet presAssocID="{ECBA6974-141A-41F3-97E2-5FA6663851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3B82E58-A5A0-41AB-85F8-A5B8CA82BEE8}" type="pres">
      <dgm:prSet presAssocID="{13F8A12E-BC87-4E2D-A53F-EE809B454B05}" presName="spacer" presStyleCnt="0"/>
      <dgm:spPr/>
    </dgm:pt>
    <dgm:pt modelId="{80A32C7C-AF2D-41AA-8863-72B809A38715}" type="pres">
      <dgm:prSet presAssocID="{BFA9B9FE-7A6D-41F6-9934-08A46B68F0F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473F212-D3A6-46B3-814A-DCDF9DCC0962}" srcId="{47E2D231-30EF-43D2-A27C-AF784ADFF250}" destId="{BFA9B9FE-7A6D-41F6-9934-08A46B68F0F0}" srcOrd="2" destOrd="0" parTransId="{54A4B09C-212B-4C0F-8A74-A2C3ABD37670}" sibTransId="{BD63D75D-2B1E-481A-B594-124B1C6D9D6F}"/>
    <dgm:cxn modelId="{91A9135D-7EB7-4B5D-9DEF-A8F30373608F}" type="presOf" srcId="{BFA9B9FE-7A6D-41F6-9934-08A46B68F0F0}" destId="{80A32C7C-AF2D-41AA-8863-72B809A38715}" srcOrd="0" destOrd="0" presId="urn:microsoft.com/office/officeart/2005/8/layout/vList2"/>
    <dgm:cxn modelId="{FF30488D-10AF-4C3D-B567-EABEE1BD3B46}" type="presOf" srcId="{0BFD51FA-F3C9-45D1-870A-0F34881F644E}" destId="{233DA554-37B6-46F2-BF20-DB2D1C1229FE}" srcOrd="0" destOrd="0" presId="urn:microsoft.com/office/officeart/2005/8/layout/vList2"/>
    <dgm:cxn modelId="{69220DBA-AD5C-479D-A32F-FB19D87FB434}" srcId="{47E2D231-30EF-43D2-A27C-AF784ADFF250}" destId="{0BFD51FA-F3C9-45D1-870A-0F34881F644E}" srcOrd="0" destOrd="0" parTransId="{615FFA2B-D87B-4E9F-B8DA-2A3781B49925}" sibTransId="{49008608-3A0E-4788-8D49-387C3DB34ADE}"/>
    <dgm:cxn modelId="{2057D6D6-0BA7-40DA-AE96-802B3513AFB7}" srcId="{47E2D231-30EF-43D2-A27C-AF784ADFF250}" destId="{ECBA6974-141A-41F3-97E2-5FA666385108}" srcOrd="1" destOrd="0" parTransId="{56CB6867-B97B-4DEE-9F75-397EACE58E32}" sibTransId="{13F8A12E-BC87-4E2D-A53F-EE809B454B05}"/>
    <dgm:cxn modelId="{0ACFD7D7-1A81-413C-9769-84F467AD7270}" type="presOf" srcId="{47E2D231-30EF-43D2-A27C-AF784ADFF250}" destId="{8EAA9738-C06D-4732-A1FE-AFCC6AEBFA82}" srcOrd="0" destOrd="0" presId="urn:microsoft.com/office/officeart/2005/8/layout/vList2"/>
    <dgm:cxn modelId="{3967A7F0-B9EB-4CA9-8657-E237E7B06738}" type="presOf" srcId="{ECBA6974-141A-41F3-97E2-5FA666385108}" destId="{102B76BF-44FE-40E8-AF2F-E3447D8568EC}" srcOrd="0" destOrd="0" presId="urn:microsoft.com/office/officeart/2005/8/layout/vList2"/>
    <dgm:cxn modelId="{1CD2B73C-257F-40E0-869E-CD06C04A1562}" type="presParOf" srcId="{8EAA9738-C06D-4732-A1FE-AFCC6AEBFA82}" destId="{233DA554-37B6-46F2-BF20-DB2D1C1229FE}" srcOrd="0" destOrd="0" presId="urn:microsoft.com/office/officeart/2005/8/layout/vList2"/>
    <dgm:cxn modelId="{938BF8C5-A7A4-4B44-84FB-647979C28B2F}" type="presParOf" srcId="{8EAA9738-C06D-4732-A1FE-AFCC6AEBFA82}" destId="{55AB277B-B476-4526-994E-4C1651F34607}" srcOrd="1" destOrd="0" presId="urn:microsoft.com/office/officeart/2005/8/layout/vList2"/>
    <dgm:cxn modelId="{D23609AF-BA18-4AB7-BEA0-C06E23B04CD6}" type="presParOf" srcId="{8EAA9738-C06D-4732-A1FE-AFCC6AEBFA82}" destId="{102B76BF-44FE-40E8-AF2F-E3447D8568EC}" srcOrd="2" destOrd="0" presId="urn:microsoft.com/office/officeart/2005/8/layout/vList2"/>
    <dgm:cxn modelId="{6CA5C7F6-BD90-4AB4-BC37-A56B3627AA74}" type="presParOf" srcId="{8EAA9738-C06D-4732-A1FE-AFCC6AEBFA82}" destId="{93B82E58-A5A0-41AB-85F8-A5B8CA82BEE8}" srcOrd="3" destOrd="0" presId="urn:microsoft.com/office/officeart/2005/8/layout/vList2"/>
    <dgm:cxn modelId="{D6946C63-EAA5-4152-A642-2EC25A61616A}" type="presParOf" srcId="{8EAA9738-C06D-4732-A1FE-AFCC6AEBFA82}" destId="{80A32C7C-AF2D-41AA-8863-72B809A387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DA554-37B6-46F2-BF20-DB2D1C1229FE}">
      <dsp:nvSpPr>
        <dsp:cNvPr id="0" name=""/>
        <dsp:cNvSpPr/>
      </dsp:nvSpPr>
      <dsp:spPr>
        <a:xfrm>
          <a:off x="0" y="1894"/>
          <a:ext cx="6204984" cy="115202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Zoek eerst op het belangrijkste woord</a:t>
          </a:r>
          <a:endParaRPr lang="en-US" sz="2900" kern="1200"/>
        </a:p>
      </dsp:txBody>
      <dsp:txXfrm>
        <a:off x="56237" y="58131"/>
        <a:ext cx="6092510" cy="1039555"/>
      </dsp:txXfrm>
    </dsp:sp>
    <dsp:sp modelId="{102B76BF-44FE-40E8-AF2F-E3447D8568EC}">
      <dsp:nvSpPr>
        <dsp:cNvPr id="0" name=""/>
        <dsp:cNvSpPr/>
      </dsp:nvSpPr>
      <dsp:spPr>
        <a:xfrm>
          <a:off x="0" y="1237443"/>
          <a:ext cx="6204984" cy="115202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Bij te veel ‘hits’ weer een woord toevoegen</a:t>
          </a:r>
          <a:endParaRPr lang="en-US" sz="2900" kern="1200"/>
        </a:p>
      </dsp:txBody>
      <dsp:txXfrm>
        <a:off x="56237" y="1293680"/>
        <a:ext cx="6092510" cy="1039555"/>
      </dsp:txXfrm>
    </dsp:sp>
    <dsp:sp modelId="{80A32C7C-AF2D-41AA-8863-72B809A38715}">
      <dsp:nvSpPr>
        <dsp:cNvPr id="0" name=""/>
        <dsp:cNvSpPr/>
      </dsp:nvSpPr>
      <dsp:spPr>
        <a:xfrm>
          <a:off x="0" y="2472993"/>
          <a:ext cx="6204984" cy="115202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Enz.</a:t>
          </a:r>
          <a:endParaRPr lang="en-US" sz="2900" kern="1200"/>
        </a:p>
      </dsp:txBody>
      <dsp:txXfrm>
        <a:off x="56237" y="2529230"/>
        <a:ext cx="6092510" cy="1039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74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49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09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94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18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17-9-2018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8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17-9-2018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22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17-9-2018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24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17-9-2018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59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17-9-2018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05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17-9-2018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41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88F94-13CA-4C29-B105-15D4CB99E414}" type="datetimeFigureOut">
              <a:rPr lang="nl-NL" smtClean="0"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53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detective.nl/index.php/checklis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bdetective.nl/speuropdrachten/informatie-zoek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bzijlstra.wordpress.com/tag/sokke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blogoscoped.com/archive/2009-07-23-n83.html" TargetMode="External"/><Relationship Id="rId7" Type="http://schemas.openxmlformats.org/officeDocument/2006/relationships/hyperlink" Target="https://www.pexels.com/photo/book-book-pages-books-browse-267556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reliablesoft.net/how-to-become-an-expert-in-your-niche-even-if-you-are-not/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://veronicaunadulterated.blogspot.com/2011_04_01_archiv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shandchipz.wordpress.com/tag/houska-castl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ixelrz.com/lists/suggestions/granada-spanj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nogolok.info/ewrazphoto-augustus.htm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C2792-7C69-4C45-A3BD-669F25D66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Informatie</a:t>
            </a:r>
            <a:br>
              <a:rPr lang="nl-NL" dirty="0"/>
            </a:br>
            <a:r>
              <a:rPr lang="nl-NL" dirty="0"/>
              <a:t>vaardigheden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86EB5E-6345-4B52-B904-1B2C7D9D0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Hoe vind ik de juiste informatie?</a:t>
            </a:r>
          </a:p>
        </p:txBody>
      </p:sp>
    </p:spTree>
    <p:extLst>
      <p:ext uri="{BB962C8B-B14F-4D97-AF65-F5344CB8AC3E}">
        <p14:creationId xmlns:p14="http://schemas.microsoft.com/office/powerpoint/2010/main" val="269090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1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1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AC83D9-2149-468E-A321-3026D8AF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b="1">
                <a:solidFill>
                  <a:srgbClr val="FFFFFF"/>
                </a:solidFill>
              </a:rPr>
              <a:t>Tips</a:t>
            </a:r>
            <a:endParaRPr lang="nl-NL" b="1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F99EB8-FDA3-4B71-8C01-5023260E1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>
                <a:solidFill>
                  <a:srgbClr val="000000"/>
                </a:solidFill>
                <a:hlinkClick r:id="rId3"/>
              </a:rPr>
              <a:t>https://www.webdetective.nl/index.php/checklist</a:t>
            </a:r>
            <a:r>
              <a:rPr lang="nl-NL" sz="2400">
                <a:solidFill>
                  <a:srgbClr val="000000"/>
                </a:solidFill>
              </a:rPr>
              <a:t> </a:t>
            </a:r>
          </a:p>
          <a:p>
            <a:r>
              <a:rPr lang="nl-NL" sz="2400">
                <a:solidFill>
                  <a:srgbClr val="000000"/>
                </a:solidFill>
                <a:hlinkClick r:id="rId4"/>
              </a:rPr>
              <a:t>https://www.webdetective.nl/speuropdrachten/informatie-zoeken</a:t>
            </a:r>
            <a:r>
              <a:rPr lang="nl-NL" sz="24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52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045392" y="1725768"/>
            <a:ext cx="1002349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047741" y="1725768"/>
            <a:ext cx="1390918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359183" y="1725768"/>
            <a:ext cx="1390918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4730315" y="1725767"/>
            <a:ext cx="1006755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732664" y="1725767"/>
            <a:ext cx="1390918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6893965" y="1725767"/>
            <a:ext cx="1390918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392" y="1725768"/>
            <a:ext cx="9383356" cy="142955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74864" y="3525659"/>
            <a:ext cx="10515600" cy="2852737"/>
          </a:xfrm>
        </p:spPr>
        <p:txBody>
          <a:bodyPr/>
          <a:lstStyle/>
          <a:p>
            <a:r>
              <a:rPr lang="nl-NL" dirty="0"/>
              <a:t>Hulpmiddelen van Google (web)</a:t>
            </a:r>
          </a:p>
        </p:txBody>
      </p:sp>
      <p:pic>
        <p:nvPicPr>
          <p:cNvPr id="13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0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al 2"/>
          <p:cNvSpPr/>
          <p:nvPr/>
        </p:nvSpPr>
        <p:spPr>
          <a:xfrm>
            <a:off x="8139447" y="2156604"/>
            <a:ext cx="2437189" cy="10689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04" y="2349788"/>
            <a:ext cx="9417633" cy="142834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5747" t="31483"/>
          <a:stretch/>
        </p:blipFill>
        <p:spPr>
          <a:xfrm>
            <a:off x="1159003" y="3593205"/>
            <a:ext cx="1762717" cy="222804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533" y="3593205"/>
            <a:ext cx="1618381" cy="222804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178" y="3593204"/>
            <a:ext cx="1665715" cy="209925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913" y="3667918"/>
            <a:ext cx="2427355" cy="15866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041" y="3593204"/>
            <a:ext cx="5503634" cy="1906075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206913" y="-382325"/>
            <a:ext cx="9144000" cy="2387600"/>
          </a:xfrm>
        </p:spPr>
        <p:txBody>
          <a:bodyPr/>
          <a:lstStyle/>
          <a:p>
            <a:r>
              <a:rPr lang="nl-NL" dirty="0"/>
              <a:t>Afbeeldingen zoeken</a:t>
            </a:r>
          </a:p>
        </p:txBody>
      </p:sp>
      <p:pic>
        <p:nvPicPr>
          <p:cNvPr id="12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16"/>
          <a:stretch/>
        </p:blipFill>
        <p:spPr>
          <a:xfrm>
            <a:off x="790338" y="1931831"/>
            <a:ext cx="9930695" cy="112046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Woordkeuze</a:t>
            </a:r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159876" y="3389528"/>
            <a:ext cx="3503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Google zoekt naar woorden die op een webpagina voor komen.</a:t>
            </a:r>
          </a:p>
          <a:p>
            <a:r>
              <a:rPr lang="nl-NL" dirty="0"/>
              <a:t>Hoofdpijn zal dus eerder voorkomen op een medische site dan ‘mijn hoofd doet zeer’</a:t>
            </a:r>
          </a:p>
        </p:txBody>
      </p:sp>
    </p:spTree>
    <p:extLst>
      <p:ext uri="{BB962C8B-B14F-4D97-AF65-F5344CB8AC3E}">
        <p14:creationId xmlns:p14="http://schemas.microsoft.com/office/powerpoint/2010/main" val="414306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72" r="72365" b="64370"/>
          <a:stretch/>
        </p:blipFill>
        <p:spPr>
          <a:xfrm>
            <a:off x="1154248" y="2179748"/>
            <a:ext cx="3057143" cy="79849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Woordkeuze</a:t>
            </a:r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245476" y="3908684"/>
            <a:ext cx="3490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Simpele zoektermen van 1 of 2 woorden geven breedste resultaat.</a:t>
            </a:r>
          </a:p>
          <a:p>
            <a:r>
              <a:rPr lang="nl-NL" dirty="0"/>
              <a:t>Begin met korte termen.</a:t>
            </a:r>
          </a:p>
          <a:p>
            <a:r>
              <a:rPr lang="nl-NL" dirty="0"/>
              <a:t>Voeg daarna meer woorden toe.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8" b="37013"/>
          <a:stretch/>
        </p:blipFill>
        <p:spPr>
          <a:xfrm>
            <a:off x="5399646" y="1727974"/>
            <a:ext cx="4758645" cy="13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16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4" y="1957589"/>
            <a:ext cx="10348541" cy="273029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Woordkeuze</a:t>
            </a:r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1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48" b="65513"/>
          <a:stretch/>
        </p:blipFill>
        <p:spPr>
          <a:xfrm>
            <a:off x="939607" y="2382592"/>
            <a:ext cx="4456642" cy="66970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Synoniemen </a:t>
            </a:r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167928" y="3938709"/>
            <a:ext cx="4584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Als je wilt zoeken op woorden met dezelfde betekenis, zet je ~ voor je zoekterm.</a:t>
            </a:r>
          </a:p>
          <a:p>
            <a:r>
              <a:rPr lang="nl-NL" dirty="0"/>
              <a:t>Bijvoorbeeld: (~toetje recept).</a:t>
            </a:r>
          </a:p>
          <a:p>
            <a:r>
              <a:rPr lang="nl-NL" dirty="0"/>
              <a:t>Dan zoekt google ook op desserts en nagerechten.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0" b="31689"/>
          <a:stretch/>
        </p:blipFill>
        <p:spPr>
          <a:xfrm>
            <a:off x="5653825" y="2382592"/>
            <a:ext cx="5356716" cy="13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34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9" b="25425"/>
          <a:stretch/>
        </p:blipFill>
        <p:spPr>
          <a:xfrm>
            <a:off x="943059" y="1931831"/>
            <a:ext cx="4813797" cy="278183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Woorden combinatie</a:t>
            </a:r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730321" y="4917752"/>
            <a:ext cx="4533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Plaats voor en achter je zoekterm dubbele aanhalingstekens om precies naar die woorden en  woordvolgorde te zoeken.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b="72725"/>
          <a:stretch/>
        </p:blipFill>
        <p:spPr>
          <a:xfrm>
            <a:off x="5859887" y="1931831"/>
            <a:ext cx="5018552" cy="10174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81826"/>
          <a:stretch/>
        </p:blipFill>
        <p:spPr>
          <a:xfrm>
            <a:off x="5808372" y="4065597"/>
            <a:ext cx="5018552" cy="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87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24" y="1944711"/>
            <a:ext cx="8921220" cy="376482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Afbeeldingen </a:t>
            </a:r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5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73" y="2292441"/>
            <a:ext cx="8749468" cy="260645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Definities </a:t>
            </a:r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2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50E2B-CEEC-4A50-9AAD-75A3FD78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Zoeken???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3A8D18-5A1A-4451-AD6F-8A458A24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9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“Mam, weet jij waar mijn broodtrommel/sjaal/linker sok/tas/agenda/haarborstel/sleutel/etc. ligt?!”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6D4B8BF-8A75-4A28-A6CA-483F2A2CE029}"/>
              </a:ext>
            </a:extLst>
          </p:cNvPr>
          <p:cNvSpPr/>
          <p:nvPr/>
        </p:nvSpPr>
        <p:spPr>
          <a:xfrm>
            <a:off x="775711" y="3714793"/>
            <a:ext cx="10578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Tja, vinden wat je zoekt is altijd lastig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CA40CA-B233-4420-8BBA-A89B3E0D99D6}"/>
              </a:ext>
            </a:extLst>
          </p:cNvPr>
          <p:cNvSpPr/>
          <p:nvPr/>
        </p:nvSpPr>
        <p:spPr>
          <a:xfrm rot="19773226">
            <a:off x="274475" y="2344843"/>
            <a:ext cx="8064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‘Heb je wel goed gezocht?!’ </a:t>
            </a:r>
            <a:endParaRPr lang="nl-NL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E7BE157-93CC-4350-B5F5-B042A72C5CB6}"/>
              </a:ext>
            </a:extLst>
          </p:cNvPr>
          <p:cNvSpPr/>
          <p:nvPr/>
        </p:nvSpPr>
        <p:spPr>
          <a:xfrm rot="847383">
            <a:off x="7552813" y="2128036"/>
            <a:ext cx="3744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Ja, tuurlijk!!!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0FDDBA4-4CFC-4909-A782-BB67751CF7E0}"/>
              </a:ext>
            </a:extLst>
          </p:cNvPr>
          <p:cNvSpPr/>
          <p:nvPr/>
        </p:nvSpPr>
        <p:spPr>
          <a:xfrm>
            <a:off x="5200563" y="2967335"/>
            <a:ext cx="1790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Duh!!</a:t>
            </a:r>
          </a:p>
        </p:txBody>
      </p:sp>
    </p:spTree>
    <p:extLst>
      <p:ext uri="{BB962C8B-B14F-4D97-AF65-F5344CB8AC3E}">
        <p14:creationId xmlns:p14="http://schemas.microsoft.com/office/powerpoint/2010/main" val="209594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oungstartup.nl/uploads/images/18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" y="167426"/>
            <a:ext cx="12029918" cy="627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19" y="4861640"/>
            <a:ext cx="1881657" cy="126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binnen&#10;&#10;Beschrijving is gegenereerd met hoge betrouwbaarheid">
            <a:extLst>
              <a:ext uri="{FF2B5EF4-FFF2-40B4-BE49-F238E27FC236}">
                <a16:creationId xmlns:a16="http://schemas.microsoft.com/office/drawing/2014/main" id="{5D9A6E4C-12DF-4129-B637-C4A0A0C35F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409" r="3" b="785"/>
          <a:stretch/>
        </p:blipFill>
        <p:spPr>
          <a:xfrm>
            <a:off x="20" y="-2"/>
            <a:ext cx="4064296" cy="2281286"/>
          </a:xfrm>
          <a:prstGeom prst="rect">
            <a:avLst/>
          </a:prstGeom>
        </p:spPr>
      </p:pic>
      <p:pic>
        <p:nvPicPr>
          <p:cNvPr id="33" name="Tijdelijke aanduiding voor inhoud 4">
            <a:extLst>
              <a:ext uri="{FF2B5EF4-FFF2-40B4-BE49-F238E27FC236}">
                <a16:creationId xmlns:a16="http://schemas.microsoft.com/office/drawing/2014/main" id="{8BEB8AD1-F5D6-4D12-B68B-E07FEE4549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0414" r="3" b="5499"/>
          <a:stretch/>
        </p:blipFill>
        <p:spPr>
          <a:xfrm>
            <a:off x="20" y="2285777"/>
            <a:ext cx="4064292" cy="228127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A2C6EE7-948D-4224-930F-1602152400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6969" r="2" b="2"/>
          <a:stretch/>
        </p:blipFill>
        <p:spPr>
          <a:xfrm>
            <a:off x="2" y="4605434"/>
            <a:ext cx="4064311" cy="2252566"/>
          </a:xfrm>
          <a:prstGeom prst="rect">
            <a:avLst/>
          </a:prstGeom>
        </p:spPr>
      </p:pic>
      <p:pic>
        <p:nvPicPr>
          <p:cNvPr id="7" name="Afbeelding 6" descr="Afbeelding met boek&#10;&#10;Beschrijving is gegenereerd met hoge betrouwbaarheid">
            <a:extLst>
              <a:ext uri="{FF2B5EF4-FFF2-40B4-BE49-F238E27FC236}">
                <a16:creationId xmlns:a16="http://schemas.microsoft.com/office/drawing/2014/main" id="{1CAE9310-75E9-4074-8396-0D44E80B38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1053"/>
          <a:stretch/>
        </p:blipFill>
        <p:spPr>
          <a:xfrm>
            <a:off x="4064314" y="-10"/>
            <a:ext cx="8133358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849539B-3694-4E8A-A991-D68126CF3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096000" y="639740"/>
            <a:ext cx="5440680" cy="5578521"/>
          </a:xfrm>
          <a:prstGeom prst="rect">
            <a:avLst/>
          </a:prstGeom>
          <a:solidFill>
            <a:schemeClr val="bg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3A5ED4-BC33-4D5A-AB97-BFA8CD43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9" y="828675"/>
            <a:ext cx="4686301" cy="1156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Bronnen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5D24317-6D0E-4553-A14C-1FA053CAB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4064320" cy="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63EB244B-FC59-4853-A68E-E0D7BCF3B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9" y="2117364"/>
            <a:ext cx="3060895" cy="2285824"/>
          </a:xfrm>
        </p:spPr>
        <p:txBody>
          <a:bodyPr>
            <a:normAutofit/>
          </a:bodyPr>
          <a:lstStyle/>
          <a:p>
            <a:r>
              <a:rPr lang="en-US" sz="1800" dirty="0"/>
              <a:t>Expert</a:t>
            </a:r>
          </a:p>
          <a:p>
            <a:r>
              <a:rPr lang="en-US" sz="1800" dirty="0" err="1"/>
              <a:t>Tijdschriften</a:t>
            </a:r>
            <a:endParaRPr lang="en-US" sz="1800" dirty="0"/>
          </a:p>
          <a:p>
            <a:r>
              <a:rPr lang="en-US" sz="1800" dirty="0" err="1"/>
              <a:t>Boeken</a:t>
            </a:r>
            <a:endParaRPr lang="en-US" sz="1800" dirty="0"/>
          </a:p>
          <a:p>
            <a:r>
              <a:rPr lang="en-US" sz="1800" dirty="0" err="1"/>
              <a:t>Onderzoek</a:t>
            </a:r>
            <a:endParaRPr lang="en-US" sz="1800" dirty="0"/>
          </a:p>
          <a:p>
            <a:r>
              <a:rPr lang="en-US" sz="1800" dirty="0"/>
              <a:t>Internet</a:t>
            </a:r>
          </a:p>
          <a:p>
            <a:pPr marL="0" indent="0">
              <a:buNone/>
            </a:pPr>
            <a:endParaRPr lang="en-US" sz="18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AA718E0-F8D2-4975-85FE-D33E8A7B9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30B4850-945A-46A3-9947-3CA9A8DFB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60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Tijdelijke aanduiding voor inhoud 4">
            <a:extLst>
              <a:ext uri="{FF2B5EF4-FFF2-40B4-BE49-F238E27FC236}">
                <a16:creationId xmlns:a16="http://schemas.microsoft.com/office/drawing/2014/main" id="{2121AC20-D3A1-48CA-BC2F-5422472987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DBFEE9-B150-4CCB-8FA7-74588469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nl-NL" sz="3600" dirty="0"/>
              <a:t>Stappenplan</a:t>
            </a:r>
          </a:p>
        </p:txBody>
      </p:sp>
      <p:sp>
        <p:nvSpPr>
          <p:cNvPr id="26" name="Tijdelijke aanduiding voor inhoud 6">
            <a:extLst>
              <a:ext uri="{FF2B5EF4-FFF2-40B4-BE49-F238E27FC236}">
                <a16:creationId xmlns:a16="http://schemas.microsoft.com/office/drawing/2014/main" id="{F3DA8251-9724-4274-B94A-50EA5018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1"/>
            <a:ext cx="4062642" cy="35010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1800" dirty="0"/>
              <a:t>Big 6: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Wat willen we eigenlijk weten?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Welke informatiebronnen kunnen geschikt zijn?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Waar vind je de juiste informatie?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Hoe ga je de informatie gebruiken en waar beoordeel je die informatie op?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Hoe ga je de informatie verwerken?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Wat is de kwaliteit van de rapportage?</a:t>
            </a:r>
          </a:p>
        </p:txBody>
      </p:sp>
    </p:spTree>
    <p:extLst>
      <p:ext uri="{BB962C8B-B14F-4D97-AF65-F5344CB8AC3E}">
        <p14:creationId xmlns:p14="http://schemas.microsoft.com/office/powerpoint/2010/main" val="277177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AAD157-B721-4DC8-B3F9-6308AEB5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Bronnen beoordelen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4DC6DA-BDCF-40AD-AA12-887945830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105" y="1904483"/>
            <a:ext cx="3322983" cy="1156502"/>
          </a:xfrm>
        </p:spPr>
        <p:txBody>
          <a:bodyPr anchor="t">
            <a:normAutofit/>
          </a:bodyPr>
          <a:lstStyle/>
          <a:p>
            <a:r>
              <a:rPr lang="nl-NL" sz="1200" dirty="0">
                <a:solidFill>
                  <a:srgbClr val="FFFFFF"/>
                </a:solidFill>
              </a:rPr>
              <a:t>Bruikbaarheid</a:t>
            </a:r>
          </a:p>
          <a:p>
            <a:r>
              <a:rPr lang="nl-NL" sz="1200" dirty="0">
                <a:solidFill>
                  <a:srgbClr val="FFFFFF"/>
                </a:solidFill>
              </a:rPr>
              <a:t>Representativiteit (komt dit vaker voor?)</a:t>
            </a:r>
          </a:p>
          <a:p>
            <a:r>
              <a:rPr lang="nl-NL" sz="1200" dirty="0">
                <a:solidFill>
                  <a:srgbClr val="FFFFFF"/>
                </a:solidFill>
              </a:rPr>
              <a:t>Betrouwbaarheid</a:t>
            </a:r>
          </a:p>
          <a:p>
            <a:r>
              <a:rPr lang="nl-NL" sz="1200" dirty="0">
                <a:solidFill>
                  <a:srgbClr val="FFFFFF"/>
                </a:solidFill>
              </a:rPr>
              <a:t>Standplaatsgebondenheid</a:t>
            </a:r>
          </a:p>
        </p:txBody>
      </p:sp>
      <p:pic>
        <p:nvPicPr>
          <p:cNvPr id="5" name="Afbeelding 4" descr="Afbeelding met persoon&#10;&#10;Beschrijving is gegenereerd met zeer hoge betrouwbaarheid">
            <a:extLst>
              <a:ext uri="{FF2B5EF4-FFF2-40B4-BE49-F238E27FC236}">
                <a16:creationId xmlns:a16="http://schemas.microsoft.com/office/drawing/2014/main" id="{2F607769-CF90-4F65-82EF-8E42F66D6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58897" y="2046546"/>
            <a:ext cx="4166313" cy="167694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7" name="Afbeelding 6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351111C9-C9AE-43D0-8339-542E56509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08801" y="4256549"/>
            <a:ext cx="5116410" cy="180353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5CC524A-9284-4E6A-A2A2-DA2336CD0144}"/>
              </a:ext>
            </a:extLst>
          </p:cNvPr>
          <p:cNvSpPr txBox="1"/>
          <p:nvPr/>
        </p:nvSpPr>
        <p:spPr>
          <a:xfrm>
            <a:off x="1486497" y="3723486"/>
            <a:ext cx="341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F0"/>
                </a:solidFill>
              </a:rPr>
              <a:t>Bruikbaar</a:t>
            </a:r>
          </a:p>
          <a:p>
            <a:r>
              <a:rPr lang="nl-NL" b="1" dirty="0">
                <a:solidFill>
                  <a:srgbClr val="00B0F0"/>
                </a:solidFill>
              </a:rPr>
              <a:t>Betrouwbaar</a:t>
            </a:r>
          </a:p>
          <a:p>
            <a:r>
              <a:rPr lang="nl-NL" b="1" dirty="0">
                <a:solidFill>
                  <a:srgbClr val="00B0F0"/>
                </a:solidFill>
              </a:rPr>
              <a:t>Begrijpelijk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6DA94EE-1778-4970-9167-6BC11C746105}"/>
              </a:ext>
            </a:extLst>
          </p:cNvPr>
          <p:cNvSpPr/>
          <p:nvPr/>
        </p:nvSpPr>
        <p:spPr>
          <a:xfrm rot="19901072">
            <a:off x="439682" y="2967336"/>
            <a:ext cx="21379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3B’s</a:t>
            </a:r>
          </a:p>
        </p:txBody>
      </p:sp>
    </p:spTree>
    <p:extLst>
      <p:ext uri="{BB962C8B-B14F-4D97-AF65-F5344CB8AC3E}">
        <p14:creationId xmlns:p14="http://schemas.microsoft.com/office/powerpoint/2010/main" val="149250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03E7B4-D44B-4ED8-9068-AEAC5457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3700">
                <a:solidFill>
                  <a:srgbClr val="FFFFFF"/>
                </a:solidFill>
              </a:rPr>
              <a:t>Betrouwbaarheid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65F883-CFF5-47A4-A96C-5A76F5901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>
                <a:solidFill>
                  <a:srgbClr val="000000"/>
                </a:solidFill>
              </a:rPr>
              <a:t>Wie is de maker van de bron?</a:t>
            </a:r>
          </a:p>
          <a:p>
            <a:r>
              <a:rPr lang="nl-NL" sz="2400">
                <a:solidFill>
                  <a:srgbClr val="000000"/>
                </a:solidFill>
              </a:rPr>
              <a:t>Hoe is de maker aan zijn informatie gekomen? Heeft hij het van horen zeggen of was hij er zelf bij.</a:t>
            </a:r>
          </a:p>
          <a:p>
            <a:r>
              <a:rPr lang="nl-NL" sz="2400">
                <a:solidFill>
                  <a:srgbClr val="000000"/>
                </a:solidFill>
              </a:rPr>
              <a:t>Is de maker van de bron onpartijdig of niet.</a:t>
            </a:r>
          </a:p>
          <a:p>
            <a:r>
              <a:rPr lang="nl-NL" sz="2400">
                <a:solidFill>
                  <a:srgbClr val="000000"/>
                </a:solidFill>
              </a:rPr>
              <a:t>Wat is de bedoeling van de bron? Wil de maker alleen laten zien hoe het eraan toe ging of wil hij bijvoorbeeld jouw mening in een bepaalde richting vormen.</a:t>
            </a:r>
          </a:p>
          <a:p>
            <a:r>
              <a:rPr lang="nl-NL" sz="2400">
                <a:solidFill>
                  <a:srgbClr val="000000"/>
                </a:solidFill>
              </a:rPr>
              <a:t>Geeft de bron feiten of meningen weer.</a:t>
            </a:r>
          </a:p>
          <a:p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wanttoknow.nl/wp-content/uploads/zoeken-naald-hooiberg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9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Flowchart: Document 70">
            <a:extLst>
              <a:ext uri="{FF2B5EF4-FFF2-40B4-BE49-F238E27FC236}">
                <a16:creationId xmlns:a16="http://schemas.microsoft.com/office/drawing/2014/main" id="{45BE7F43-D5F0-419A-9F2C-61BAC57C6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24128" y="365125"/>
            <a:ext cx="2657272" cy="2232160"/>
          </a:xfrm>
        </p:spPr>
        <p:txBody>
          <a:bodyPr>
            <a:normAutofit/>
          </a:bodyPr>
          <a:lstStyle/>
          <a:p>
            <a:r>
              <a:rPr lang="nl-NL" sz="3700" b="1">
                <a:solidFill>
                  <a:srgbClr val="FFFFFF"/>
                </a:solidFill>
              </a:rPr>
              <a:t>Zoeken………. </a:t>
            </a:r>
            <a:br>
              <a:rPr lang="nl-NL" sz="3700" b="1">
                <a:solidFill>
                  <a:srgbClr val="FFFFFF"/>
                </a:solidFill>
              </a:rPr>
            </a:br>
            <a:r>
              <a:rPr lang="nl-NL" sz="3700" b="1">
                <a:solidFill>
                  <a:srgbClr val="FFFFFF"/>
                </a:solidFill>
              </a:rPr>
              <a:t>Maar hoe????</a:t>
            </a:r>
          </a:p>
        </p:txBody>
      </p:sp>
    </p:spTree>
    <p:extLst>
      <p:ext uri="{BB962C8B-B14F-4D97-AF65-F5344CB8AC3E}">
        <p14:creationId xmlns:p14="http://schemas.microsoft.com/office/powerpoint/2010/main" val="2739094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900150"/>
            <a:ext cx="5294716" cy="3057698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17" y="781642"/>
            <a:ext cx="5294715" cy="52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8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819DB3-0AEA-44F2-B782-B46AB0ADC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nl-NL" sz="4000"/>
              <a:t>Zoektermen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C1CEF5-77C9-4739-B128-473799C89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1" y="474678"/>
            <a:ext cx="4042409" cy="19504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6A7483F-DADB-4D56-BBA2-0125262AD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1" y="2931723"/>
            <a:ext cx="4042410" cy="3183397"/>
          </a:xfrm>
          <a:prstGeom prst="rect">
            <a:avLst/>
          </a:prstGeom>
        </p:spPr>
      </p:pic>
      <p:graphicFrame>
        <p:nvGraphicFramePr>
          <p:cNvPr id="33" name="Tijdelijke aanduiding voor inhoud 2">
            <a:extLst>
              <a:ext uri="{FF2B5EF4-FFF2-40B4-BE49-F238E27FC236}">
                <a16:creationId xmlns:a16="http://schemas.microsoft.com/office/drawing/2014/main" id="{00E16888-5CF5-4CFD-B6F2-774962788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370282"/>
              </p:ext>
            </p:extLst>
          </p:nvPr>
        </p:nvGraphicFramePr>
        <p:xfrm>
          <a:off x="821515" y="2121762"/>
          <a:ext cx="6204984" cy="362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886212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8F8523114ACF4A8E1EEFC3C614C6E1" ma:contentTypeVersion="8" ma:contentTypeDescription="Een nieuw document maken." ma:contentTypeScope="" ma:versionID="e69455e3dedf0feaae3701c22510d670">
  <xsd:schema xmlns:xsd="http://www.w3.org/2001/XMLSchema" xmlns:xs="http://www.w3.org/2001/XMLSchema" xmlns:p="http://schemas.microsoft.com/office/2006/metadata/properties" xmlns:ns2="d21064b4-8a08-4ce6-82e8-22d9276f1fd6" targetNamespace="http://schemas.microsoft.com/office/2006/metadata/properties" ma:root="true" ma:fieldsID="68b38c1b4150eb0014f14781b369a64b" ns2:_="">
    <xsd:import namespace="d21064b4-8a08-4ce6-82e8-22d9276f1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064b4-8a08-4ce6-82e8-22d9276f1f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D2D579-FE7D-4141-8B1B-674420831FD3}">
  <ds:schemaRefs>
    <ds:schemaRef ds:uri="d21064b4-8a08-4ce6-82e8-22d9276f1fd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709A82B-15DA-4786-9BE6-D906519984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5FD8F6-2A4A-4612-AD49-98F6765C47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1064b4-8a08-4ce6-82e8-22d9276f1f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Breedbeeld</PresentationFormat>
  <Paragraphs>63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Informatie vaardigheden</vt:lpstr>
      <vt:lpstr>Zoeken???</vt:lpstr>
      <vt:lpstr>Bronnen</vt:lpstr>
      <vt:lpstr>Stappenplan</vt:lpstr>
      <vt:lpstr>Bronnen beoordelen</vt:lpstr>
      <vt:lpstr>Betrouwbaarheid</vt:lpstr>
      <vt:lpstr>Zoeken……….  Maar hoe????</vt:lpstr>
      <vt:lpstr>PowerPoint-presentatie</vt:lpstr>
      <vt:lpstr>Zoektermen</vt:lpstr>
      <vt:lpstr>Tips</vt:lpstr>
      <vt:lpstr>Hulpmiddelen van Google (web)</vt:lpstr>
      <vt:lpstr>Afbeeldingen zoeken</vt:lpstr>
      <vt:lpstr>Woordkeuze</vt:lpstr>
      <vt:lpstr>Woordkeuze</vt:lpstr>
      <vt:lpstr>Woordkeuze</vt:lpstr>
      <vt:lpstr>Synoniemen </vt:lpstr>
      <vt:lpstr>Woorden combinatie</vt:lpstr>
      <vt:lpstr>Afbeeldingen </vt:lpstr>
      <vt:lpstr>Definities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 vaardigheden</dc:title>
  <dc:creator>Martine van Winkel</dc:creator>
  <cp:lastModifiedBy>Martine van Winkel</cp:lastModifiedBy>
  <cp:revision>1</cp:revision>
  <dcterms:created xsi:type="dcterms:W3CDTF">2018-09-17T11:59:00Z</dcterms:created>
  <dcterms:modified xsi:type="dcterms:W3CDTF">2018-09-17T11:59:05Z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0x010100078F8523114ACF4A8E1EEFC3C614C6E1</vt:lpwstr>
  </property>
</Properties>
</file>